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9" r:id="rId3"/>
    <p:sldId id="258" r:id="rId4"/>
    <p:sldId id="257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28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December 7, 2015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December 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December 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December 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December 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December 7,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December 7,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December 7,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December 7,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December 7, 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December 7,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December 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2.wdp"/><Relationship Id="rId5" Type="http://schemas.openxmlformats.org/officeDocument/2006/relationships/image" Target="../media/image5.png"/><Relationship Id="rId6" Type="http://schemas.microsoft.com/office/2007/relationships/hdphoto" Target="../media/hdphoto3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7.png"/><Relationship Id="rId5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9.png"/><Relationship Id="rId5" Type="http://schemas.microsoft.com/office/2007/relationships/hdphoto" Target="../media/hdphoto7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8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5230902"/>
            <a:ext cx="3309803" cy="698887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 smtClean="0"/>
              <a:t>胡柏君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印第安纳大学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62863" y="640844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宋体"/>
                <a:ea typeface="宋体"/>
                <a:cs typeface="宋体"/>
              </a:rPr>
              <a:t>历史的幽灵</a:t>
            </a:r>
            <a:endParaRPr lang="en-US" altLang="zh-CN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宋体"/>
              <a:ea typeface="宋体"/>
              <a:cs typeface="宋体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67" l="0" r="99625">
                        <a14:foregroundMark x1="46125" y1="42333" x2="45500" y2="40833"/>
                        <a14:foregroundMark x1="55125" y1="61000" x2="49625" y2="51667"/>
                        <a14:foregroundMark x1="44625" y1="39333" x2="44625" y2="39333"/>
                        <a14:foregroundMark x1="41875" y1="43167" x2="40625" y2="42000"/>
                        <a14:foregroundMark x1="51500" y1="64333" x2="51750" y2="99000"/>
                        <a14:foregroundMark x1="11625" y1="87167" x2="12000" y2="50500"/>
                        <a14:foregroundMark x1="12000" y1="50167" x2="12750" y2="14167"/>
                        <a14:foregroundMark x1="11750" y1="4333" x2="12000" y2="11833"/>
                        <a14:foregroundMark x1="12250" y1="3167" x2="12250" y2="4000"/>
                        <a14:foregroundMark x1="59500" y1="40000" x2="58250" y2="14000"/>
                        <a14:foregroundMark x1="65125" y1="12000" x2="93500" y2="13333"/>
                        <a14:foregroundMark x1="83500" y1="24167" x2="94375" y2="52500"/>
                        <a14:foregroundMark x1="90750" y1="65833" x2="90750" y2="93167"/>
                        <a14:foregroundMark x1="53875" y1="44833" x2="53250" y2="13000"/>
                        <a14:foregroundMark x1="52625" y1="37500" x2="52375" y2="22167"/>
                        <a14:foregroundMark x1="52125" y1="11500" x2="52125" y2="17667"/>
                        <a14:foregroundMark x1="46000" y1="92500" x2="7875" y2="93167"/>
                        <a14:foregroundMark x1="46625" y1="88667" x2="16875" y2="88833"/>
                        <a14:foregroundMark x1="49500" y1="88833" x2="47750" y2="88833"/>
                        <a14:backgroundMark x1="51375" y1="667" x2="51750" y2="51500"/>
                        <a14:backgroundMark x1="44875" y1="42500" x2="45500" y2="43333"/>
                        <a14:backgroundMark x1="51375" y1="87167" x2="11625" y2="87167"/>
                        <a14:backgroundMark x1="12875" y1="12500" x2="12875" y2="0"/>
                        <a14:backgroundMark x1="32625" y1="4500" x2="32375" y2="53333"/>
                        <a14:backgroundMark x1="13125" y1="51500" x2="13000" y2="81500"/>
                        <a14:backgroundMark x1="50625" y1="66167" x2="50875" y2="78833"/>
                      </a14:backgroundRemoval>
                    </a14:imgEffect>
                  </a14:imgLayer>
                </a14:imgProps>
              </a:ext>
            </a:extLst>
          </a:blip>
          <a:srcRect l="-100" t="-246" r="100" b="247"/>
          <a:stretch/>
        </p:blipFill>
        <p:spPr>
          <a:xfrm flipH="1">
            <a:off x="20025" y="-83560"/>
            <a:ext cx="9426680" cy="69415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4616" y="4031013"/>
            <a:ext cx="3021783" cy="846621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zh-CN" altLang="en-US" sz="3200" dirty="0" smtClean="0"/>
              <a:t>南京大屠杀如何影响到现代中日关系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24040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12130721048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5" y="968374"/>
            <a:ext cx="7339738" cy="5095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943" l="9919" r="96098">
                        <a14:foregroundMark x1="64390" y1="14080" x2="64390" y2="14080"/>
                        <a14:foregroundMark x1="76423" y1="6034" x2="76423" y2="6034"/>
                        <a14:foregroundMark x1="72195" y1="13218" x2="72195" y2="13218"/>
                        <a14:foregroundMark x1="42764" y1="70402" x2="42764" y2="70402"/>
                        <a14:foregroundMark x1="35610" y1="73851" x2="35610" y2="73851"/>
                      </a14:backgroundRemoval>
                    </a14:imgEffect>
                  </a14:imgLayer>
                </a14:imgProps>
              </a:ext>
            </a:extLst>
          </a:blip>
          <a:srcRect l="29713" r="24587"/>
          <a:stretch/>
        </p:blipFill>
        <p:spPr>
          <a:xfrm rot="941677">
            <a:off x="4471984" y="2863182"/>
            <a:ext cx="4221242" cy="5226751"/>
          </a:xfrm>
          <a:prstGeom prst="rect">
            <a:avLst/>
          </a:prstGeom>
        </p:spPr>
      </p:pic>
      <p:pic>
        <p:nvPicPr>
          <p:cNvPr id="5" name="Picture 4" descr="df6bc1bbb4ad7c574e05fb54c65bd22f.600x482x1.png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333" r="10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4416">
            <a:off x="-101624" y="-335087"/>
            <a:ext cx="4773090" cy="383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47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79750" y="1206500"/>
            <a:ext cx="4127500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宋体"/>
                <a:ea typeface="宋体"/>
                <a:cs typeface="宋体"/>
              </a:rPr>
              <a:t>历史背景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宋体"/>
              <a:ea typeface="宋体"/>
              <a:cs typeface="宋体"/>
            </a:endParaRPr>
          </a:p>
        </p:txBody>
      </p:sp>
      <p:pic>
        <p:nvPicPr>
          <p:cNvPr id="4" name="Picture 3" descr="73515fc91bdfede1a518087ffdff99a4.jpg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209" l="2419" r="97258">
                        <a14:foregroundMark x1="25161" y1="93839" x2="25161" y2="938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135" y="-528086"/>
            <a:ext cx="10255250" cy="6980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57" l="0" r="100000">
                        <a14:foregroundMark x1="7083" y1="49667" x2="84583" y2="73836"/>
                        <a14:foregroundMark x1="46250" y1="48780" x2="59167" y2="57206"/>
                        <a14:foregroundMark x1="66111" y1="44789" x2="62361" y2="51220"/>
                        <a14:foregroundMark x1="6944" y1="37916" x2="4722" y2="39911"/>
                        <a14:backgroundMark x1="14028" y1="12195" x2="70972" y2="14412"/>
                        <a14:backgroundMark x1="55972" y1="37694" x2="86250" y2="6652"/>
                        <a14:backgroundMark x1="2500" y1="39911" x2="139" y2="42350"/>
                        <a14:backgroundMark x1="9861" y1="33703" x2="9028" y2="35477"/>
                        <a14:backgroundMark x1="11111" y1="33481" x2="10833" y2="354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36626"/>
            <a:ext cx="9144000" cy="592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75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anjing_Massacre_bury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138863" cy="6858001"/>
          </a:xfrm>
          <a:prstGeom prst="rect">
            <a:avLst/>
          </a:prstGeom>
        </p:spPr>
      </p:pic>
      <p:pic>
        <p:nvPicPr>
          <p:cNvPr id="4" name="Picture 3" descr="Nanking_bodies_1937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7125" y1="89445" x2="95250" y2="66011"/>
                        <a14:foregroundMark x1="51750" y1="26655" x2="76125" y2="18962"/>
                        <a14:foregroundMark x1="80875" y1="14848" x2="94875" y2="13238"/>
                        <a14:backgroundMark x1="9250" y1="29159" x2="84500" y2="6977"/>
                        <a14:backgroundMark x1="85125" y1="4293" x2="97000" y2="4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316"/>
            <a:ext cx="9144000" cy="59756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88132" y="521368"/>
            <a:ext cx="328639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宋体"/>
                <a:ea typeface="宋体"/>
                <a:cs typeface="宋体"/>
              </a:rPr>
              <a:t>大屠杀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宋体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63104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in_5204020309592332997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72" y="1027897"/>
            <a:ext cx="7499686" cy="49497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02783" y="208225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宋体"/>
                <a:ea typeface="宋体"/>
                <a:cs typeface="宋体"/>
              </a:rPr>
              <a:t>文化创伤</a:t>
            </a:r>
            <a:endParaRPr lang="en-US" altLang="zh-CN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宋体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853562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001"/>
            <a:ext cx="9155311" cy="64919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777223" y="443210"/>
            <a:ext cx="10341293" cy="120032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宋体"/>
                <a:ea typeface="宋体"/>
                <a:cs typeface="宋体"/>
              </a:rPr>
              <a:t>名古屋</a:t>
            </a:r>
            <a:r>
              <a:rPr lang="en-US" sz="3600" dirty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宋体"/>
                <a:ea typeface="宋体"/>
                <a:cs typeface="宋体"/>
              </a:rPr>
              <a:t>市长是歪曲事实</a:t>
            </a:r>
            <a:r>
              <a:rPr lang="en-US" sz="3600" dirty="0" smtClean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宋体"/>
                <a:ea typeface="宋体"/>
                <a:cs typeface="宋体"/>
              </a:rPr>
              <a:t>，</a:t>
            </a:r>
          </a:p>
          <a:p>
            <a:pPr algn="ctr"/>
            <a:r>
              <a:rPr lang="en-US" sz="3600" dirty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宋体"/>
                <a:ea typeface="宋体"/>
                <a:cs typeface="宋体"/>
              </a:rPr>
              <a:t> </a:t>
            </a:r>
            <a:r>
              <a:rPr lang="en-US" sz="3600" dirty="0" smtClean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宋体"/>
                <a:ea typeface="宋体"/>
                <a:cs typeface="宋体"/>
              </a:rPr>
              <a:t>                 我</a:t>
            </a:r>
            <a:r>
              <a:rPr lang="en-US" sz="3600" dirty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宋体"/>
                <a:ea typeface="宋体"/>
                <a:cs typeface="宋体"/>
              </a:rPr>
              <a:t>就是从死人堆里爬出来的，</a:t>
            </a:r>
            <a:r>
              <a:rPr lang="en-US" sz="3600" dirty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宋体"/>
                <a:ea typeface="宋体"/>
                <a:cs typeface="宋体"/>
              </a:rPr>
              <a:t> </a:t>
            </a:r>
            <a:endParaRPr lang="en-US" altLang="zh-CN" sz="3600" dirty="0">
              <a:ln w="1841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宋体"/>
              <a:ea typeface="宋体"/>
              <a:cs typeface="宋体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6349" y="4586585"/>
            <a:ext cx="7777721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宋体"/>
                <a:ea typeface="宋体"/>
                <a:cs typeface="宋体"/>
              </a:rPr>
              <a:t>这就是证据</a:t>
            </a:r>
            <a:r>
              <a:rPr lang="en-US" sz="3600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宋体"/>
                <a:ea typeface="宋体"/>
                <a:cs typeface="宋体"/>
              </a:rPr>
              <a:t>，</a:t>
            </a:r>
          </a:p>
          <a:p>
            <a:pPr algn="ctr"/>
            <a:r>
              <a:rPr lang="en-US" sz="5400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宋体"/>
                <a:ea typeface="宋体"/>
                <a:cs typeface="宋体"/>
              </a:rPr>
              <a:t>				</a:t>
            </a:r>
            <a:r>
              <a:rPr lang="en-US" sz="7200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宋体"/>
                <a:ea typeface="宋体"/>
                <a:cs typeface="宋体"/>
              </a:rPr>
              <a:t>我们</a:t>
            </a:r>
            <a:r>
              <a:rPr lang="en-US" sz="7200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宋体"/>
                <a:ea typeface="宋体"/>
                <a:cs typeface="宋体"/>
              </a:rPr>
              <a:t>就是</a:t>
            </a:r>
            <a:r>
              <a:rPr lang="en-US" sz="7200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宋体"/>
                <a:ea typeface="宋体"/>
                <a:cs typeface="宋体"/>
              </a:rPr>
              <a:t>证人</a:t>
            </a:r>
            <a:r>
              <a:rPr lang="zh-CN" altLang="en-US" sz="7200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宋体"/>
                <a:ea typeface="宋体"/>
                <a:cs typeface="宋体"/>
              </a:rPr>
              <a:t>。</a:t>
            </a:r>
            <a:r>
              <a:rPr lang="en-US" sz="7200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宋体"/>
                <a:ea typeface="宋体"/>
                <a:cs typeface="宋体"/>
              </a:rPr>
              <a:t> </a:t>
            </a:r>
            <a:endParaRPr lang="en-US" altLang="zh-CN" sz="7200" b="1" cap="none" spc="0" dirty="0">
              <a:ln>
                <a:solidFill>
                  <a:schemeClr val="accent1"/>
                </a:solidFill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宋体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880638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39184" y="697210"/>
            <a:ext cx="5032147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宋体"/>
                <a:ea typeface="宋体"/>
                <a:cs typeface="宋体"/>
              </a:rPr>
              <a:t>掩饰军国主义</a:t>
            </a:r>
            <a:r>
              <a:rPr lang="zh-CN" altLang="en-US" sz="5400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宋体"/>
                <a:ea typeface="宋体"/>
                <a:cs typeface="宋体"/>
              </a:rPr>
              <a:t>的</a:t>
            </a:r>
            <a:endParaRPr lang="en-US" altLang="zh-CN" sz="5400" dirty="0" smtClean="0">
              <a:ln>
                <a:solidFill>
                  <a:schemeClr val="accent1"/>
                </a:solidFill>
              </a:ln>
              <a:solidFill>
                <a:schemeClr val="accent1"/>
              </a:solidFill>
              <a:latin typeface="宋体"/>
              <a:ea typeface="宋体"/>
              <a:cs typeface="宋体"/>
            </a:endParaRPr>
          </a:p>
          <a:p>
            <a:pPr algn="ctr"/>
            <a:r>
              <a:rPr lang="zh-CN" altLang="en-US" sz="7200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宋体"/>
                <a:ea typeface="宋体"/>
                <a:cs typeface="宋体"/>
              </a:rPr>
              <a:t>痕迹</a:t>
            </a:r>
            <a:r>
              <a:rPr lang="en-US" sz="7200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宋体"/>
                <a:ea typeface="宋体"/>
                <a:cs typeface="宋体"/>
              </a:rPr>
              <a:t> </a:t>
            </a:r>
            <a:endParaRPr lang="en-US" altLang="zh-CN" sz="7200" b="1" cap="none" spc="0" dirty="0">
              <a:ln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宋体"/>
              <a:ea typeface="宋体"/>
              <a:cs typeface="宋体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6250" y="357187"/>
            <a:ext cx="8322453" cy="6119812"/>
            <a:chOff x="476250" y="357187"/>
            <a:chExt cx="8322453" cy="6119812"/>
          </a:xfrm>
        </p:grpSpPr>
        <p:pic>
          <p:nvPicPr>
            <p:cNvPr id="4" name="Picture 3" descr="01-merkel-epa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50" y="357187"/>
              <a:ext cx="8159749" cy="61198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413500" y="5553669"/>
              <a:ext cx="238520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CN" altLang="en-US" sz="54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宋体"/>
                  <a:ea typeface="宋体"/>
                  <a:cs typeface="宋体"/>
                </a:rPr>
                <a:t>默克尔</a:t>
              </a:r>
              <a:endPara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宋体"/>
                <a:ea typeface="宋体"/>
                <a:cs typeface="宋体"/>
              </a:endParaRPr>
            </a:p>
          </p:txBody>
        </p:sp>
      </p:grpSp>
      <p:pic>
        <p:nvPicPr>
          <p:cNvPr id="2" name="Picture 1" descr="Abe-Oblivion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2" r="90339">
                        <a14:backgroundMark x1="10815" y1="52534" x2="9805" y2="12671"/>
                        <a14:backgroundMark x1="3533" y1="67544" x2="15213" y2="58285"/>
                        <a14:backgroundMark x1="45782" y1="2144" x2="66835" y2="26316"/>
                        <a14:backgroundMark x1="29416" y1="4191" x2="25739" y2="4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7382463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16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nking_600x337.jpg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76"/>
            <a:ext cx="9144000" cy="5778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71614" y="726633"/>
            <a:ext cx="44143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latin typeface="宋体"/>
                <a:ea typeface="宋体"/>
                <a:cs typeface="宋体"/>
              </a:rPr>
              <a:t>不会</a:t>
            </a:r>
            <a:r>
              <a:rPr lang="en-US" sz="8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latin typeface="宋体"/>
                <a:ea typeface="宋体"/>
                <a:cs typeface="宋体"/>
              </a:rPr>
              <a:t>忘记</a:t>
            </a:r>
            <a:endParaRPr lang="en-US" sz="80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7625" y="5143501"/>
            <a:ext cx="528637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80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宋体"/>
                <a:ea typeface="宋体"/>
                <a:cs typeface="宋体"/>
              </a:rPr>
              <a:t>南京大屠杀</a:t>
            </a:r>
            <a:endParaRPr lang="en-US" sz="8000" b="1" cap="none" spc="0" dirty="0">
              <a:ln w="1270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宋体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317035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113</TotalTime>
  <Words>38</Words>
  <Application>Microsoft Macintosh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Austin</vt:lpstr>
      <vt:lpstr>    南京大屠杀如何影响到现代中日关系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南京大屠杀如何影响到现代中日关系</dc:title>
  <dc:creator>JZ Forbes</dc:creator>
  <cp:lastModifiedBy>JZ Forbes</cp:lastModifiedBy>
  <cp:revision>10</cp:revision>
  <dcterms:created xsi:type="dcterms:W3CDTF">2015-12-08T02:13:32Z</dcterms:created>
  <dcterms:modified xsi:type="dcterms:W3CDTF">2015-12-08T04:07:24Z</dcterms:modified>
</cp:coreProperties>
</file>