
<file path=[Content_Types].xml><?xml version="1.0" encoding="utf-8"?>
<Types xmlns="http://schemas.openxmlformats.org/package/2006/content-types">
  <Default Extension="xml" ContentType="application/xml"/>
  <Default Extension="jpe" ContentType="image/jpeg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77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8" autoAdjust="0"/>
    <p:restoredTop sz="88271" autoAdjust="0"/>
  </p:normalViewPr>
  <p:slideViewPr>
    <p:cSldViewPr snapToGrid="0">
      <p:cViewPr varScale="1">
        <p:scale>
          <a:sx n="81" d="100"/>
          <a:sy n="81" d="100"/>
        </p:scale>
        <p:origin x="-38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03BC3-6E9E-4731-BBF0-7A5F48BB66CF}" type="datetimeFigureOut">
              <a:rPr lang="en-US" smtClean="0"/>
              <a:t>12/9/15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07FB9-3D83-4C1C-A70C-29EE3544B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15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7FB9-3D83-4C1C-A70C-29EE3544BE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41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我针对这个问题做了一个调查，调查结果显示。。。</a:t>
            </a:r>
            <a:endParaRPr lang="en-US" altLang="zh-CN" dirty="0" smtClean="0"/>
          </a:p>
          <a:p>
            <a:r>
              <a:rPr lang="zh-CN" altLang="en-US" dirty="0" smtClean="0"/>
              <a:t>学生的注意力转换到玩手机上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7FB9-3D83-4C1C-A70C-29EE3544BE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03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权利被剥夺</a:t>
            </a:r>
            <a:endParaRPr lang="en-US" altLang="zh-CN" dirty="0" smtClean="0"/>
          </a:p>
          <a:p>
            <a:r>
              <a:rPr lang="zh-CN" altLang="en-US" dirty="0" smtClean="0"/>
              <a:t>专家则是一点都没有办法应付这些状况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7FB9-3D83-4C1C-A70C-29EE3544BE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3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设置</a:t>
            </a:r>
            <a:endParaRPr lang="en-US" altLang="zh-CN" dirty="0" smtClean="0"/>
          </a:p>
          <a:p>
            <a:r>
              <a:rPr lang="zh-CN" altLang="en-US" dirty="0" smtClean="0"/>
              <a:t>使他们乘车费的月费获得打折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7FB9-3D83-4C1C-A70C-29EE3544BE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70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借不到老板打来的电话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7FB9-3D83-4C1C-A70C-29EE3544BE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99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A5C71C55-51E7-4779-B1E2-29E240833FEB}" type="datetime1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8EF44D77-AD8E-4376-93DB-90CA97333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971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FAA35-9018-430F-9A47-9AD1CC0B4043}" type="datetime1">
              <a:rPr lang="en-US" smtClean="0"/>
              <a:t>12/9/15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4D77-AD8E-4376-93DB-90CA97333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0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697DE-3F4B-4A85-B949-F87F0095181D}" type="datetime1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4D77-AD8E-4376-93DB-90CA97333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47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BE9F-A5D0-4FD9-AE46-6E11767F6E91}" type="datetime1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4D77-AD8E-4376-93DB-90CA97333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35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3B39-B487-446D-96B9-28D69BE25C12}" type="datetime1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4D77-AD8E-4376-93DB-90CA97333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33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B66A-85E4-4C4E-A4F7-5DFB86194E3B}" type="datetime1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4D77-AD8E-4376-93DB-90CA97333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07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9BCF-7F34-4C35-8EF8-6EEF8A64ABEA}" type="datetime1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4D77-AD8E-4376-93DB-90CA97333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95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D5A5-AC42-4FD5-9593-7A9D75145D7A}" type="datetime1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4D77-AD8E-4376-93DB-90CA973337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41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5213-B8BA-4B5D-ACF9-AF3FA299E815}" type="datetime1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4D77-AD8E-4376-93DB-90CA97333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32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677B-E378-4305-B0A0-EB25DEA2967B}" type="datetime1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4D77-AD8E-4376-93DB-90CA97333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3804-71A3-41E3-AAAF-EF0C91334119}" type="datetime1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4D77-AD8E-4376-93DB-90CA97333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04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5C7B-BC84-4BC7-9FD3-B0F704C1BB78}" type="datetime1">
              <a:rPr lang="en-US" smtClean="0"/>
              <a:t>12/9/15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4D77-AD8E-4376-93DB-90CA97333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41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1C30-3E9C-46EF-8E26-0FDA988C7A24}" type="datetime1">
              <a:rPr lang="en-US" smtClean="0"/>
              <a:t>12/9/15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4D77-AD8E-4376-93DB-90CA97333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38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D4B32-C32A-479A-9DBA-731A70A93A86}" type="datetime1">
              <a:rPr lang="en-US" smtClean="0"/>
              <a:t>12/9/15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4D77-AD8E-4376-93DB-90CA97333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53E5-1563-44E5-8937-4E727981EAAE}" type="datetime1">
              <a:rPr lang="en-US" smtClean="0"/>
              <a:t>12/9/15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4D77-AD8E-4376-93DB-90CA97333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94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0DD9-3B26-4756-A66E-44D6D61E16C6}" type="datetime1">
              <a:rPr lang="en-US" smtClean="0"/>
              <a:t>12/9/15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4D77-AD8E-4376-93DB-90CA97333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9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E3C5-20DE-422C-965D-7C3022149622}" type="datetime1">
              <a:rPr lang="en-US" smtClean="0"/>
              <a:t>12/9/15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4D77-AD8E-4376-93DB-90CA97333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64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B34E250-DCBE-4813-987E-A7471DA51263}" type="datetime1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EF44D77-AD8E-4376-93DB-90CA97333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99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e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jpe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80" y="4810759"/>
            <a:ext cx="5049520" cy="20472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53950"/>
            <a:ext cx="12192000" cy="1693333"/>
          </a:xfrm>
        </p:spPr>
        <p:txBody>
          <a:bodyPr>
            <a:noAutofit/>
          </a:bodyPr>
          <a:lstStyle/>
          <a:p>
            <a:pPr algn="ctr"/>
            <a:r>
              <a:rPr lang="zh-CN" altLang="en-US" sz="8000" dirty="0" smtClean="0"/>
              <a:t>“空闲奖励”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0784" y="2395728"/>
            <a:ext cx="9459341" cy="3395471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zh-CN" altLang="en-US" sz="4400" dirty="0"/>
              <a:t>现在面临的手机危</a:t>
            </a:r>
            <a:r>
              <a:rPr lang="zh-CN" altLang="en-US" sz="4400" dirty="0" smtClean="0"/>
              <a:t>机</a:t>
            </a:r>
            <a:endParaRPr lang="en-US" altLang="zh-CN" sz="44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zh-CN" altLang="en-US" sz="4400" dirty="0"/>
              <a:t>目前专家针对手机危机提出的对</a:t>
            </a:r>
            <a:r>
              <a:rPr lang="zh-CN" altLang="en-US" sz="4400" dirty="0" smtClean="0"/>
              <a:t>策</a:t>
            </a:r>
            <a:endParaRPr lang="en-US" altLang="zh-CN" sz="44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zh-CN" altLang="en-US" sz="4400" dirty="0"/>
              <a:t>空闲奖励是更完美的解决之</a:t>
            </a:r>
            <a:r>
              <a:rPr lang="zh-CN" altLang="en-US" sz="4400" dirty="0" smtClean="0"/>
              <a:t>道</a:t>
            </a:r>
            <a:endParaRPr lang="en-US" altLang="zh-CN" sz="44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4400" dirty="0"/>
              <a:t>“</a:t>
            </a:r>
            <a:r>
              <a:rPr lang="zh-CN" altLang="en-US" sz="4400" dirty="0"/>
              <a:t>空闲奖励</a:t>
            </a:r>
            <a:r>
              <a:rPr lang="en-US" sz="4400" dirty="0"/>
              <a:t>”</a:t>
            </a:r>
            <a:r>
              <a:rPr lang="zh-CN" altLang="en-US" sz="4400" dirty="0"/>
              <a:t>的挑战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623877" y="5505"/>
            <a:ext cx="551167" cy="377825"/>
          </a:xfrm>
        </p:spPr>
        <p:txBody>
          <a:bodyPr/>
          <a:lstStyle/>
          <a:p>
            <a:fld id="{8EF44D77-AD8E-4376-93DB-90CA9733378B}" type="slidenum">
              <a:rPr lang="en-US" sz="2000" smtClean="0">
                <a:solidFill>
                  <a:srgbClr val="92D050"/>
                </a:solidFill>
              </a:rPr>
              <a:t>1</a:t>
            </a:fld>
            <a:endParaRPr lang="en-US" sz="2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418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935" y="3787987"/>
            <a:ext cx="4827065" cy="30700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800" dirty="0"/>
              <a:t>现在面临的手机危</a:t>
            </a:r>
            <a:r>
              <a:rPr lang="zh-CN" altLang="en-US" sz="4800" dirty="0" smtClean="0"/>
              <a:t>机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2200" dirty="0" smtClean="0"/>
              <a:t>学生</a:t>
            </a:r>
            <a:endParaRPr lang="en-US" altLang="zh-CN" sz="2200" dirty="0" smtClean="0"/>
          </a:p>
          <a:p>
            <a:pPr lvl="1"/>
            <a:r>
              <a:rPr lang="zh-CN" altLang="en-US" sz="2200" dirty="0"/>
              <a:t>受</a:t>
            </a:r>
            <a:r>
              <a:rPr lang="zh-CN" altLang="en-US" sz="2200" dirty="0" smtClean="0"/>
              <a:t>到的影响</a:t>
            </a:r>
            <a:endParaRPr lang="en-US" altLang="zh-CN" sz="2200" dirty="0" smtClean="0"/>
          </a:p>
          <a:p>
            <a:pPr lvl="1"/>
            <a:r>
              <a:rPr lang="zh-CN" altLang="en-US" sz="2200" dirty="0"/>
              <a:t>生</a:t>
            </a:r>
            <a:r>
              <a:rPr lang="zh-CN" altLang="en-US" sz="2200" dirty="0" smtClean="0"/>
              <a:t>活产生变化</a:t>
            </a:r>
            <a:endParaRPr lang="en-US" altLang="zh-CN" sz="2200" dirty="0" smtClean="0"/>
          </a:p>
          <a:p>
            <a:r>
              <a:rPr lang="zh-CN" altLang="en-US" sz="2200" dirty="0" smtClean="0"/>
              <a:t>司机</a:t>
            </a:r>
            <a:endParaRPr lang="en-US" altLang="zh-CN" sz="2200" dirty="0" smtClean="0"/>
          </a:p>
          <a:p>
            <a:pPr lvl="1"/>
            <a:r>
              <a:rPr lang="zh-CN" altLang="en-US" sz="2200" dirty="0"/>
              <a:t>交</a:t>
            </a:r>
            <a:r>
              <a:rPr lang="zh-CN" altLang="en-US" sz="2200" dirty="0" smtClean="0"/>
              <a:t>通事故</a:t>
            </a:r>
            <a:endParaRPr lang="en-US" altLang="zh-CN" sz="2200" dirty="0" smtClean="0"/>
          </a:p>
          <a:p>
            <a:r>
              <a:rPr lang="zh-CN" altLang="en-US" sz="2200" dirty="0"/>
              <a:t>家庭</a:t>
            </a:r>
            <a:endParaRPr lang="en-US" altLang="zh-CN" sz="2200" dirty="0" smtClean="0"/>
          </a:p>
          <a:p>
            <a:pPr lvl="1"/>
            <a:r>
              <a:rPr lang="zh-CN" altLang="en-US" sz="2200" dirty="0"/>
              <a:t>失去以往密切的关</a:t>
            </a:r>
            <a:r>
              <a:rPr lang="zh-CN" altLang="en-US" sz="2200" dirty="0" smtClean="0"/>
              <a:t>系</a:t>
            </a:r>
            <a:endParaRPr lang="en-US" altLang="zh-CN" sz="2200" dirty="0" smtClean="0"/>
          </a:p>
          <a:p>
            <a:r>
              <a:rPr lang="zh-CN" altLang="en-US" sz="2200" dirty="0" smtClean="0"/>
              <a:t>娱乐场所</a:t>
            </a:r>
            <a:endParaRPr lang="en-US" altLang="zh-CN" sz="2200" dirty="0" smtClean="0"/>
          </a:p>
          <a:p>
            <a:pPr lvl="1"/>
            <a:r>
              <a:rPr lang="zh-CN" altLang="en-US" sz="2200" dirty="0"/>
              <a:t>电影院</a:t>
            </a:r>
            <a:endParaRPr lang="en-US" altLang="zh-C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640833" y="0"/>
            <a:ext cx="551167" cy="377825"/>
          </a:xfrm>
        </p:spPr>
        <p:txBody>
          <a:bodyPr/>
          <a:lstStyle/>
          <a:p>
            <a:fld id="{8EF44D77-AD8E-4376-93DB-90CA9733378B}" type="slidenum">
              <a:rPr lang="en-US" sz="2000" smtClean="0">
                <a:solidFill>
                  <a:srgbClr val="92D050"/>
                </a:solidFill>
              </a:rPr>
              <a:t>2</a:t>
            </a:fld>
            <a:endParaRPr lang="en-US" sz="2000" dirty="0">
              <a:solidFill>
                <a:srgbClr val="92D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535" y="1717040"/>
            <a:ext cx="4131734" cy="247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558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1229360"/>
          </a:xfrm>
        </p:spPr>
        <p:txBody>
          <a:bodyPr>
            <a:noAutofit/>
          </a:bodyPr>
          <a:lstStyle/>
          <a:p>
            <a:pPr algn="ctr"/>
            <a:r>
              <a:rPr lang="zh-CN" altLang="en-US" sz="4800" dirty="0"/>
              <a:t>目前专家针对手机危机提出的对</a:t>
            </a:r>
            <a:r>
              <a:rPr lang="zh-CN" altLang="en-US" sz="4800" dirty="0" smtClean="0"/>
              <a:t>策</a:t>
            </a:r>
            <a:endParaRPr lang="en-US" sz="4800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229361"/>
            <a:ext cx="5552439" cy="5628639"/>
          </a:xfrm>
        </p:spPr>
        <p:txBody>
          <a:bodyPr>
            <a:noAutofit/>
          </a:bodyPr>
          <a:lstStyle/>
          <a:p>
            <a:r>
              <a:rPr lang="zh-CN" altLang="en-US" sz="2200" dirty="0" smtClean="0"/>
              <a:t>学校</a:t>
            </a:r>
            <a:endParaRPr lang="en-US" altLang="zh-CN" sz="2200" dirty="0" smtClean="0"/>
          </a:p>
          <a:p>
            <a:pPr lvl="1"/>
            <a:r>
              <a:rPr lang="zh-CN" altLang="en-US" sz="2200" dirty="0"/>
              <a:t>禁止学生在上课时使用手机</a:t>
            </a:r>
            <a:endParaRPr lang="en-US" altLang="zh-CN" sz="2200" dirty="0"/>
          </a:p>
          <a:p>
            <a:pPr lvl="1"/>
            <a:r>
              <a:rPr lang="zh-CN" altLang="en-US" sz="2200" dirty="0"/>
              <a:t>让学生在进入学校时得把手机关机</a:t>
            </a:r>
            <a:endParaRPr lang="en-US" altLang="zh-CN" sz="2200" dirty="0"/>
          </a:p>
          <a:p>
            <a:pPr lvl="1"/>
            <a:r>
              <a:rPr lang="zh-CN" altLang="en-US" sz="2200" dirty="0"/>
              <a:t>教师有权利没收手</a:t>
            </a:r>
            <a:r>
              <a:rPr lang="zh-CN" altLang="en-US" sz="2200" dirty="0" smtClean="0"/>
              <a:t>机</a:t>
            </a:r>
            <a:endParaRPr lang="en-US" altLang="zh-CN" sz="2200" dirty="0" smtClean="0"/>
          </a:p>
          <a:p>
            <a:r>
              <a:rPr lang="zh-CN" altLang="en-US" sz="2200" dirty="0" smtClean="0"/>
              <a:t>司机</a:t>
            </a:r>
            <a:endParaRPr lang="en-US" altLang="zh-CN" sz="2200" dirty="0" smtClean="0"/>
          </a:p>
          <a:p>
            <a:pPr lvl="1"/>
            <a:r>
              <a:rPr lang="zh-CN" altLang="en-US" sz="2200" dirty="0"/>
              <a:t>实施禁止边开车边使用手机的政策</a:t>
            </a:r>
            <a:endParaRPr lang="en-US" altLang="zh-CN" sz="2200" dirty="0"/>
          </a:p>
          <a:p>
            <a:r>
              <a:rPr lang="zh-CN" altLang="en-US" sz="2200" dirty="0" smtClean="0"/>
              <a:t>其他的状况</a:t>
            </a:r>
            <a:endParaRPr lang="en-US" altLang="zh-CN" sz="2200" dirty="0" smtClean="0"/>
          </a:p>
          <a:p>
            <a:pPr lvl="1"/>
            <a:r>
              <a:rPr lang="zh-CN" altLang="en-US" sz="2200" dirty="0"/>
              <a:t>家庭</a:t>
            </a:r>
            <a:endParaRPr lang="en-US" altLang="zh-CN" sz="2200" dirty="0" smtClean="0"/>
          </a:p>
          <a:p>
            <a:pPr lvl="1"/>
            <a:r>
              <a:rPr lang="zh-CN" altLang="en-US" sz="2200" dirty="0" smtClean="0"/>
              <a:t>娱乐场所</a:t>
            </a:r>
            <a:endParaRPr lang="en-US" altLang="zh-C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640833" y="0"/>
            <a:ext cx="551167" cy="377825"/>
          </a:xfrm>
        </p:spPr>
        <p:txBody>
          <a:bodyPr/>
          <a:lstStyle/>
          <a:p>
            <a:fld id="{8EF44D77-AD8E-4376-93DB-90CA9733378B}" type="slidenum">
              <a:rPr lang="en-US" sz="2000" smtClean="0">
                <a:solidFill>
                  <a:srgbClr val="92D050"/>
                </a:solidFill>
              </a:rPr>
              <a:t>3</a:t>
            </a:fld>
            <a:endParaRPr lang="en-US" sz="2000" dirty="0">
              <a:solidFill>
                <a:srgbClr val="92D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160" y="1371600"/>
            <a:ext cx="6847840" cy="547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268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800" dirty="0"/>
              <a:t>空闲奖励是更完美的解决之</a:t>
            </a:r>
            <a:r>
              <a:rPr lang="zh-CN" altLang="en-US" sz="4800" dirty="0" smtClean="0"/>
              <a:t>道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3174999" cy="3903133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空闲奖励的部件</a:t>
            </a:r>
            <a:endParaRPr lang="en-US" altLang="zh-CN" sz="2400" dirty="0" smtClean="0"/>
          </a:p>
          <a:p>
            <a:pPr lvl="1"/>
            <a:r>
              <a:rPr lang="zh-CN" altLang="en-US" sz="2400" dirty="0"/>
              <a:t>蓝</a:t>
            </a:r>
            <a:r>
              <a:rPr lang="zh-CN" altLang="en-US" sz="2400" dirty="0" smtClean="0"/>
              <a:t>牙发射器</a:t>
            </a:r>
            <a:endParaRPr lang="en-US" altLang="zh-CN" sz="2400" dirty="0" smtClean="0"/>
          </a:p>
          <a:p>
            <a:pPr lvl="1"/>
            <a:r>
              <a:rPr lang="zh-CN" altLang="en-US" sz="2400" dirty="0"/>
              <a:t>应用程</a:t>
            </a:r>
            <a:r>
              <a:rPr lang="zh-CN" altLang="en-US" sz="2400" dirty="0" smtClean="0"/>
              <a:t>序</a:t>
            </a:r>
            <a:endParaRPr lang="en-US" altLang="zh-CN" sz="2400" dirty="0" smtClean="0"/>
          </a:p>
          <a:p>
            <a:r>
              <a:rPr lang="zh-CN" altLang="en-US" sz="2400" dirty="0" smtClean="0"/>
              <a:t>使用方法</a:t>
            </a:r>
            <a:endParaRPr lang="en-US" altLang="zh-CN" sz="2400" dirty="0" smtClean="0"/>
          </a:p>
          <a:p>
            <a:pPr lvl="1"/>
            <a:r>
              <a:rPr lang="zh-CN" altLang="en-US" sz="2400" dirty="0"/>
              <a:t>学</a:t>
            </a:r>
            <a:r>
              <a:rPr lang="zh-CN" altLang="en-US" sz="2400" dirty="0" smtClean="0"/>
              <a:t>校</a:t>
            </a:r>
            <a:endParaRPr lang="en-US" altLang="zh-CN" sz="2400" dirty="0" smtClean="0"/>
          </a:p>
          <a:p>
            <a:pPr lvl="1"/>
            <a:r>
              <a:rPr lang="zh-CN" altLang="en-US" sz="2400" dirty="0"/>
              <a:t>司</a:t>
            </a:r>
            <a:r>
              <a:rPr lang="zh-CN" altLang="en-US" sz="2400" dirty="0" smtClean="0"/>
              <a:t>机</a:t>
            </a:r>
            <a:endParaRPr lang="en-US" altLang="zh-CN" sz="2400" dirty="0" smtClean="0"/>
          </a:p>
          <a:p>
            <a:pPr lvl="1"/>
            <a:r>
              <a:rPr lang="zh-CN" altLang="en-US" sz="2400" dirty="0"/>
              <a:t>家庭</a:t>
            </a:r>
            <a:endParaRPr lang="en-US" altLang="zh-CN" sz="2400" dirty="0" smtClean="0"/>
          </a:p>
          <a:p>
            <a:pPr lvl="1"/>
            <a:r>
              <a:rPr lang="zh-CN" altLang="en-US" sz="2400" dirty="0"/>
              <a:t>娱乐场所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640833" y="0"/>
            <a:ext cx="551167" cy="377825"/>
          </a:xfrm>
        </p:spPr>
        <p:txBody>
          <a:bodyPr/>
          <a:lstStyle/>
          <a:p>
            <a:fld id="{8EF44D77-AD8E-4376-93DB-90CA9733378B}" type="slidenum">
              <a:rPr lang="en-US" sz="2000" smtClean="0">
                <a:solidFill>
                  <a:srgbClr val="92D050"/>
                </a:solidFill>
              </a:rPr>
              <a:t>4</a:t>
            </a:fld>
            <a:endParaRPr lang="en-US" sz="2000" dirty="0">
              <a:solidFill>
                <a:srgbClr val="92D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040" y="1974947"/>
            <a:ext cx="7934960" cy="488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167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“</a:t>
            </a:r>
            <a:r>
              <a:rPr lang="zh-CN" altLang="en-US" sz="4800" dirty="0"/>
              <a:t>空闲奖励</a:t>
            </a:r>
            <a:r>
              <a:rPr lang="en-US" sz="4800" dirty="0"/>
              <a:t>”</a:t>
            </a:r>
            <a:r>
              <a:rPr lang="zh-CN" altLang="en-US" sz="4800" dirty="0"/>
              <a:t>的挑</a:t>
            </a:r>
            <a:r>
              <a:rPr lang="zh-CN" altLang="en-US" sz="4800" dirty="0" smtClean="0"/>
              <a:t>战</a:t>
            </a:r>
            <a:endParaRPr lang="en-US" sz="4800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3208867"/>
            <a:ext cx="12192000" cy="3649133"/>
          </a:xfrm>
        </p:spPr>
        <p:txBody>
          <a:bodyPr>
            <a:normAutofit/>
          </a:bodyPr>
          <a:lstStyle/>
          <a:p>
            <a:r>
              <a:rPr lang="zh-CN" altLang="en-US" sz="2200" dirty="0" smtClean="0"/>
              <a:t>最可能会遭到反对的理由</a:t>
            </a:r>
            <a:endParaRPr lang="en-US" altLang="zh-CN" sz="2200" dirty="0" smtClean="0"/>
          </a:p>
          <a:p>
            <a:pPr lvl="1"/>
            <a:r>
              <a:rPr lang="zh-CN" altLang="en-US" sz="2200" dirty="0"/>
              <a:t>被视为被动管</a:t>
            </a:r>
            <a:r>
              <a:rPr lang="zh-CN" altLang="en-US" sz="2200" dirty="0" smtClean="0"/>
              <a:t>理</a:t>
            </a:r>
            <a:endParaRPr lang="en-US" altLang="zh-CN" sz="2200" dirty="0" smtClean="0"/>
          </a:p>
          <a:p>
            <a:pPr lvl="2"/>
            <a:r>
              <a:rPr lang="zh-CN" altLang="en-US" sz="2000" dirty="0"/>
              <a:t>每个人有权利来决定要不要使用</a:t>
            </a:r>
            <a:r>
              <a:rPr lang="zh-CN" altLang="en-US" sz="2000" dirty="0" smtClean="0"/>
              <a:t>它</a:t>
            </a:r>
            <a:endParaRPr lang="en-US" altLang="zh-CN" sz="2000" dirty="0" smtClean="0"/>
          </a:p>
          <a:p>
            <a:r>
              <a:rPr lang="zh-CN" altLang="en-US" sz="2400" dirty="0" smtClean="0"/>
              <a:t>最可能会遇到的挑战</a:t>
            </a:r>
            <a:endParaRPr lang="en-US" altLang="zh-CN" sz="2400" dirty="0" smtClean="0"/>
          </a:p>
          <a:p>
            <a:pPr lvl="1"/>
            <a:r>
              <a:rPr lang="zh-CN" altLang="en-US" sz="2200" dirty="0"/>
              <a:t>目</a:t>
            </a:r>
            <a:r>
              <a:rPr lang="zh-CN" altLang="en-US" sz="2200" dirty="0" smtClean="0"/>
              <a:t>前的就业竞争日益激烈 </a:t>
            </a:r>
            <a:r>
              <a:rPr lang="en-US" altLang="zh-CN" sz="2200" dirty="0" smtClean="0"/>
              <a:t>---- </a:t>
            </a:r>
            <a:r>
              <a:rPr lang="zh-CN" altLang="en-US" sz="2200" dirty="0" smtClean="0"/>
              <a:t>手机是不可缺少的</a:t>
            </a:r>
            <a:endParaRPr lang="en-US" altLang="zh-CN" sz="2200" dirty="0" smtClean="0"/>
          </a:p>
          <a:p>
            <a:pPr lvl="2"/>
            <a:r>
              <a:rPr lang="zh-CN" altLang="en-US" sz="2000" dirty="0" smtClean="0"/>
              <a:t>将</a:t>
            </a:r>
            <a:r>
              <a:rPr lang="zh-CN" altLang="en-US" sz="2000" dirty="0"/>
              <a:t>空闲奖励</a:t>
            </a:r>
            <a:r>
              <a:rPr lang="zh-CN" altLang="en-US" sz="2000" dirty="0" smtClean="0"/>
              <a:t>视</a:t>
            </a:r>
            <a:r>
              <a:rPr lang="zh-CN" altLang="en-US" sz="2000" dirty="0"/>
              <a:t>为获得成功以及赚取金钱的工具</a:t>
            </a:r>
            <a:endParaRPr lang="en-US" altLang="zh-CN" sz="20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640833" y="-9728"/>
            <a:ext cx="551167" cy="377825"/>
          </a:xfrm>
        </p:spPr>
        <p:txBody>
          <a:bodyPr/>
          <a:lstStyle/>
          <a:p>
            <a:fld id="{8EF44D77-AD8E-4376-93DB-90CA9733378B}" type="slidenum">
              <a:rPr lang="en-US" sz="2000" smtClean="0">
                <a:solidFill>
                  <a:srgbClr val="92D050"/>
                </a:solidFill>
              </a:rPr>
              <a:t>5</a:t>
            </a:fld>
            <a:endParaRPr lang="en-US" sz="2000" dirty="0">
              <a:solidFill>
                <a:srgbClr val="92D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920" y="1727199"/>
            <a:ext cx="6736080" cy="345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961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800" dirty="0" smtClean="0">
                <a:solidFill>
                  <a:srgbClr val="FFC000"/>
                </a:solidFill>
              </a:rPr>
              <a:t>结论</a:t>
            </a:r>
            <a:endParaRPr lang="en-US" sz="48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 smtClean="0">
                <a:solidFill>
                  <a:srgbClr val="FFC000"/>
                </a:solidFill>
              </a:rPr>
              <a:t>目前的手机危机是不可忽视的</a:t>
            </a:r>
            <a:endParaRPr lang="en-US" altLang="zh-CN" sz="4400" dirty="0" smtClean="0">
              <a:solidFill>
                <a:srgbClr val="FFC000"/>
              </a:solidFill>
            </a:endParaRPr>
          </a:p>
          <a:p>
            <a:r>
              <a:rPr lang="zh-CN" altLang="en-US" sz="4400" dirty="0">
                <a:solidFill>
                  <a:srgbClr val="FFC000"/>
                </a:solidFill>
              </a:rPr>
              <a:t>大部</a:t>
            </a:r>
            <a:r>
              <a:rPr lang="zh-CN" altLang="en-US" sz="4400" dirty="0" smtClean="0">
                <a:solidFill>
                  <a:srgbClr val="FFC000"/>
                </a:solidFill>
              </a:rPr>
              <a:t>分的对策是弊大于利的</a:t>
            </a:r>
            <a:endParaRPr lang="en-US" altLang="zh-CN" sz="4400" dirty="0" smtClean="0">
              <a:solidFill>
                <a:srgbClr val="FFC000"/>
              </a:solidFill>
            </a:endParaRPr>
          </a:p>
          <a:p>
            <a:r>
              <a:rPr lang="zh-CN" altLang="en-US" sz="4400" dirty="0">
                <a:solidFill>
                  <a:srgbClr val="FFC000"/>
                </a:solidFill>
              </a:rPr>
              <a:t>空闲奖</a:t>
            </a:r>
            <a:r>
              <a:rPr lang="zh-CN" altLang="en-US" sz="4400" dirty="0" smtClean="0">
                <a:solidFill>
                  <a:srgbClr val="FFC000"/>
                </a:solidFill>
              </a:rPr>
              <a:t>励提供的完美办法</a:t>
            </a:r>
            <a:endParaRPr lang="en-US" sz="4400" dirty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640833" y="0"/>
            <a:ext cx="551167" cy="377825"/>
          </a:xfrm>
        </p:spPr>
        <p:txBody>
          <a:bodyPr/>
          <a:lstStyle/>
          <a:p>
            <a:fld id="{8EF44D77-AD8E-4376-93DB-90CA9733378B}" type="slidenum">
              <a:rPr lang="en-US" sz="2000" smtClean="0">
                <a:solidFill>
                  <a:srgbClr val="92D050"/>
                </a:solidFill>
              </a:rPr>
              <a:t>6</a:t>
            </a:fld>
            <a:endParaRPr lang="en-US" sz="2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834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1350</TotalTime>
  <Words>159</Words>
  <Application>Microsoft Macintosh PowerPoint</Application>
  <PresentationFormat>Custom</PresentationFormat>
  <Paragraphs>63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Celestial</vt:lpstr>
      <vt:lpstr>“空闲奖励”</vt:lpstr>
      <vt:lpstr>现在面临的手机危机</vt:lpstr>
      <vt:lpstr>目前专家针对手机危机提出的对策</vt:lpstr>
      <vt:lpstr>空闲奖励是更完美的解决之道</vt:lpstr>
      <vt:lpstr>“空闲奖励”的挑战</vt:lpstr>
      <vt:lpstr>结论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空闲奖励</dc:title>
  <dc:creator>Josiah Fulton</dc:creator>
  <cp:lastModifiedBy>Tzu-I Chiang</cp:lastModifiedBy>
  <cp:revision>34</cp:revision>
  <dcterms:created xsi:type="dcterms:W3CDTF">2015-12-07T21:03:37Z</dcterms:created>
  <dcterms:modified xsi:type="dcterms:W3CDTF">2015-12-10T01:49:01Z</dcterms:modified>
</cp:coreProperties>
</file>