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-5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81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08AA1-B68E-7C46-81DE-D5ACF29870C1}" type="datetimeFigureOut">
              <a:rPr lang="en-US" smtClean="0"/>
              <a:t>12/9/15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EE71D-050E-074F-92F4-7D85218A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916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4593F-BFD2-4A17-B17C-B7276C988727}" type="datetimeFigureOut">
              <a:rPr lang="en-US" smtClean="0"/>
              <a:t>12/9/15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41FC2-7CB7-4293-9833-775B92C1A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963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比如，疾病的传染，网络安全，等问题</a:t>
            </a:r>
            <a:endParaRPr lang="en-US" altLang="zh-CN" dirty="0" smtClean="0"/>
          </a:p>
          <a:p>
            <a:r>
              <a:rPr lang="zh-CN" altLang="en-US" dirty="0" smtClean="0"/>
              <a:t>联合国、世界银行，等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41FC2-7CB7-4293-9833-775B92C1A1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98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反而，中国的代表团是台湾的。</a:t>
            </a:r>
            <a:endParaRPr lang="en-US" altLang="zh-CN" dirty="0" smtClean="0"/>
          </a:p>
          <a:p>
            <a:r>
              <a:rPr lang="zh-CN" altLang="en-US" dirty="0" smtClean="0"/>
              <a:t>中国的努力包括开展广泛的外交行动与得到许多国家的许可</a:t>
            </a:r>
            <a:endParaRPr lang="en-US" altLang="zh-CN" dirty="0" smtClean="0"/>
          </a:p>
          <a:p>
            <a:r>
              <a:rPr lang="zh-CN" altLang="en-US" dirty="0" smtClean="0"/>
              <a:t>中国加入之后其实不要参与联合国的活动，反而仅仅追求盟友的地位与反对帝国主义的机会</a:t>
            </a:r>
            <a:endParaRPr lang="en-US" altLang="zh-CN" dirty="0" smtClean="0"/>
          </a:p>
          <a:p>
            <a:r>
              <a:rPr lang="zh-CN" altLang="en-US" dirty="0" smtClean="0"/>
              <a:t>对一个刚才成立的共产党来说，联合国的西方影响太大的，而共产党的意识形态依然太脆弱。</a:t>
            </a:r>
            <a:endParaRPr lang="en-US" altLang="zh-CN" dirty="0" smtClean="0"/>
          </a:p>
          <a:p>
            <a:r>
              <a:rPr lang="zh-CN" altLang="en-US" dirty="0" smtClean="0"/>
              <a:t>因此，不参与活动是保持意识形态的办法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41FC2-7CB7-4293-9833-775B92C1A1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22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中国讨厌大帝国侵犯小国的主管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41FC2-7CB7-4293-9833-775B92C1A1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09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逐渐开放：进行贸易交流，企业的私有化</a:t>
            </a:r>
            <a:endParaRPr lang="en-US" altLang="zh-CN" dirty="0" smtClean="0"/>
          </a:p>
          <a:p>
            <a:r>
              <a:rPr lang="zh-CN" altLang="en-US" smtClean="0"/>
              <a:t>讲中国支持维和行动为何有重要性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41FC2-7CB7-4293-9833-775B92C1A1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57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向外转了：目的从保护自身的利益拓展到保护各国人民的人权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41FC2-7CB7-4293-9833-775B92C1A1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12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中国扮演角色发生的转变是跟随经济发展的</a:t>
            </a:r>
            <a:endParaRPr lang="en-US" altLang="zh-CN" dirty="0" smtClean="0"/>
          </a:p>
          <a:p>
            <a:r>
              <a:rPr lang="zh-CN" altLang="en-US" dirty="0" smtClean="0"/>
              <a:t>起初，刚成立的社会主义国家，想要保持意识形态</a:t>
            </a:r>
            <a:endParaRPr lang="en-US" altLang="zh-CN" dirty="0" smtClean="0"/>
          </a:p>
          <a:p>
            <a:r>
              <a:rPr lang="zh-CN" altLang="en-US" dirty="0" smtClean="0"/>
              <a:t>但那个时候很落后、封闭，经济的对外依存度很低</a:t>
            </a:r>
            <a:endParaRPr lang="en-US" altLang="zh-CN" dirty="0" smtClean="0"/>
          </a:p>
          <a:p>
            <a:r>
              <a:rPr lang="zh-CN" altLang="en-US" dirty="0" smtClean="0"/>
              <a:t>你看，随着依存度的增加，中国的角色越来越积极 （从</a:t>
            </a:r>
            <a:r>
              <a:rPr lang="en-US" altLang="zh-CN" dirty="0" smtClean="0"/>
              <a:t>1978</a:t>
            </a:r>
            <a:r>
              <a:rPr lang="zh-CN" altLang="en-US" dirty="0" smtClean="0"/>
              <a:t>起）</a:t>
            </a:r>
            <a:endParaRPr lang="en-US" altLang="zh-CN" dirty="0" smtClean="0"/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1978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年以来，中国经济的依存度增加了三倍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dirty="0" smtClean="0"/>
              <a:t>改革开放使中国逐渐接触外国的影响，使中国逐渐接受联合国的活动</a:t>
            </a:r>
            <a:endParaRPr lang="en-US" altLang="zh-CN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41FC2-7CB7-4293-9833-775B92C1A1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99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4683-F720-5441-A6AC-C6BD0CD209C0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6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B781-1BF9-9348-92F9-1E30632FEEF2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3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94D9-A78F-6F4C-8D2C-F41E6DF10B07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2431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600F-29CE-5F44-8BD6-2D2C54AC1EB9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80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E71-9078-DD4D-B915-DEC27E76A129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4679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7E4-0AD3-DC4A-9D19-61612081A38B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1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113C-577B-C24B-9078-64D69F90C7D7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88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4C9C-E955-AF46-A375-B7C9E477947A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3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94C2-F0D2-884B-9A3F-217B32977CF6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6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6CCB-DC09-B740-BDC7-B405886FA657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9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F9CD-8A29-8740-A7D5-7CD75596B32E}" type="datetime1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8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5701-A202-094A-AB5F-5058F36A09FC}" type="datetime1">
              <a:rPr lang="en-US" smtClean="0"/>
              <a:t>12/9/15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8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0B95-468C-B548-8DAE-AF18D61A6E75}" type="datetime1">
              <a:rPr lang="en-US" smtClean="0"/>
              <a:t>12/9/15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1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49A1-248F-AD43-B1D4-98AD0DD4AC65}" type="datetime1">
              <a:rPr lang="en-US" smtClean="0"/>
              <a:t>12/9/15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6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BECE-1E80-6D46-85A0-F3D448108AD8}" type="datetime1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4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799F-B01F-B24C-BED5-C12F3A46EBBF}" type="datetime1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5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27800-AC40-6848-8A93-C56CF5342D90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1B34F0-CC9A-4566-9159-8D25DCE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7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中</a:t>
            </a:r>
            <a:r>
              <a:rPr lang="zh-CN" altLang="en-US" dirty="0" smtClean="0"/>
              <a:t>国在联合国扮演的角色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z="2400" dirty="0" smtClean="0"/>
              <a:t>汉龙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z="1800" smtClean="0"/>
              <a:t>1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906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引言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自第二次大战结束以来，全球化的发展使所有问题变为具有国际性的问题</a:t>
            </a:r>
            <a:endParaRPr lang="en-US" altLang="zh-CN" sz="2800" dirty="0" smtClean="0"/>
          </a:p>
          <a:p>
            <a:r>
              <a:rPr lang="zh-CN" altLang="en-US" sz="2800" dirty="0" smtClean="0"/>
              <a:t>因此，各个国家只好团结与合作</a:t>
            </a:r>
            <a:endParaRPr lang="en-US" altLang="zh-CN" sz="2800" dirty="0" smtClean="0"/>
          </a:p>
          <a:p>
            <a:r>
              <a:rPr lang="zh-CN" altLang="en-US" sz="2800" dirty="0" smtClean="0"/>
              <a:t>国际组织具有重要性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z="1800" smtClean="0"/>
              <a:t>2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879949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论点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 smtClean="0"/>
              <a:t>因</a:t>
            </a:r>
            <a:r>
              <a:rPr lang="zh-CN" altLang="en-US" sz="2800" dirty="0"/>
              <a:t>为中国国内发生了改变，所以它</a:t>
            </a:r>
            <a:r>
              <a:rPr lang="zh-CN" altLang="en-US" sz="2800" dirty="0" smtClean="0"/>
              <a:t>对联合国的态度从</a:t>
            </a:r>
            <a:r>
              <a:rPr lang="zh-CN" altLang="en-US" sz="2800" dirty="0"/>
              <a:t>消极的转变为积极的。中国在联合国扮演的角色越来越积极，足以证明中华人民共和国对外变得越来越开放。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z="1800" smtClean="0"/>
              <a:t>3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7824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</a:t>
            </a:r>
            <a:r>
              <a:rPr lang="zh-CN" altLang="en-US" dirty="0" smtClean="0"/>
              <a:t>国在联合国的历史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1949-1971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中</a:t>
            </a:r>
            <a:r>
              <a:rPr lang="zh-CN" altLang="en-US" sz="2800" dirty="0" smtClean="0"/>
              <a:t>国是联合国的创始国之一</a:t>
            </a:r>
            <a:endParaRPr lang="en-US" altLang="zh-CN" sz="2800" dirty="0" smtClean="0"/>
          </a:p>
          <a:p>
            <a:pPr lvl="1"/>
            <a:r>
              <a:rPr lang="zh-CN" altLang="en-US" sz="2600" dirty="0" smtClean="0"/>
              <a:t>中华人民共和国成立之后几十年被排斥入会</a:t>
            </a:r>
            <a:endParaRPr lang="en-US" altLang="zh-CN" sz="2600" dirty="0" smtClean="0"/>
          </a:p>
          <a:p>
            <a:r>
              <a:rPr lang="zh-CN" altLang="en-US" sz="2800" dirty="0" smtClean="0"/>
              <a:t>通过努力，</a:t>
            </a:r>
            <a:r>
              <a:rPr lang="zh-CN" altLang="en-US" sz="2800" dirty="0"/>
              <a:t>中华人民共和国</a:t>
            </a:r>
            <a:r>
              <a:rPr lang="zh-CN" altLang="en-US" sz="2800" dirty="0" smtClean="0"/>
              <a:t>直到</a:t>
            </a:r>
            <a:r>
              <a:rPr lang="en-US" altLang="zh-CN" sz="2800" dirty="0" smtClean="0"/>
              <a:t>1971</a:t>
            </a:r>
            <a:r>
              <a:rPr lang="zh-CN" altLang="en-US" sz="2800" dirty="0" smtClean="0"/>
              <a:t>年才正式加入联合国</a:t>
            </a:r>
            <a:endParaRPr lang="en-US" altLang="zh-CN" sz="2800" dirty="0" smtClean="0"/>
          </a:p>
          <a:p>
            <a:r>
              <a:rPr lang="zh-CN" altLang="en-US" sz="2800" dirty="0" smtClean="0"/>
              <a:t>但中国仅仅追求的是盟友的地位与反对帝国主义的机会</a:t>
            </a:r>
            <a:endParaRPr lang="en-US" altLang="zh-CN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z="1800" smtClean="0"/>
              <a:t>4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51253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中国在联合国的历史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1971</a:t>
            </a:r>
            <a:r>
              <a:rPr lang="en-US" altLang="zh-CN" dirty="0" smtClean="0"/>
              <a:t>-1978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800" dirty="0" smtClean="0"/>
              <a:t>旁观者的角色</a:t>
            </a:r>
            <a:endParaRPr lang="en-US" altLang="zh-CN" sz="2800" dirty="0" smtClean="0"/>
          </a:p>
          <a:p>
            <a:r>
              <a:rPr lang="zh-CN" altLang="en-US" sz="2800" dirty="0"/>
              <a:t>比</a:t>
            </a:r>
            <a:r>
              <a:rPr lang="zh-CN" altLang="en-US" sz="2800" dirty="0" smtClean="0"/>
              <a:t>如 “从</a:t>
            </a:r>
            <a:r>
              <a:rPr lang="en-US" altLang="zh-CN" sz="2800" dirty="0" smtClean="0"/>
              <a:t>1971</a:t>
            </a:r>
            <a:r>
              <a:rPr lang="zh-CN" altLang="en-US" sz="2800" dirty="0" smtClean="0"/>
              <a:t>年到</a:t>
            </a:r>
            <a:r>
              <a:rPr lang="en-US" altLang="zh-CN" sz="2800" dirty="0" smtClean="0"/>
              <a:t>1976</a:t>
            </a:r>
            <a:r>
              <a:rPr lang="zh-CN" altLang="en-US" sz="2800" dirty="0" smtClean="0"/>
              <a:t>年，安理会的一百五十八次表决中，中国有四十六次未参加投票。”</a:t>
            </a:r>
            <a:endParaRPr lang="en-US" altLang="zh-CN" sz="2800" dirty="0" smtClean="0"/>
          </a:p>
          <a:p>
            <a:r>
              <a:rPr lang="zh-CN" altLang="en-US" sz="2800" dirty="0"/>
              <a:t>中</a:t>
            </a:r>
            <a:r>
              <a:rPr lang="zh-CN" altLang="en-US" sz="2800" dirty="0" smtClean="0"/>
              <a:t>国发挥的国际作用有名无实</a:t>
            </a:r>
            <a:endParaRPr lang="en-US" altLang="zh-CN" sz="2800" dirty="0" smtClean="0"/>
          </a:p>
          <a:p>
            <a:pPr lvl="1"/>
            <a:r>
              <a:rPr lang="zh-CN" altLang="en-US" sz="2400" dirty="0"/>
              <a:t>中</a:t>
            </a:r>
            <a:r>
              <a:rPr lang="zh-CN" altLang="en-US" sz="2400" dirty="0" smtClean="0"/>
              <a:t>国提倡的是各自管各自的事</a:t>
            </a:r>
            <a:endParaRPr lang="en-US" altLang="zh-CN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z="1800" smtClean="0"/>
              <a:t>5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3767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中国在联合国的历史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1978-1991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1978</a:t>
            </a:r>
            <a:r>
              <a:rPr lang="zh-CN" altLang="en-US" dirty="0" smtClean="0"/>
              <a:t>年邓小平实行了中国的改革开放</a:t>
            </a:r>
            <a:endParaRPr lang="en-US" altLang="zh-CN" dirty="0" smtClean="0"/>
          </a:p>
          <a:p>
            <a:pPr lvl="1"/>
            <a:r>
              <a:rPr lang="zh-CN" altLang="en-US" dirty="0"/>
              <a:t>创造</a:t>
            </a:r>
            <a:r>
              <a:rPr lang="zh-CN" altLang="en-US" dirty="0" smtClean="0"/>
              <a:t>了具中</a:t>
            </a:r>
            <a:r>
              <a:rPr lang="zh-CN" altLang="en-US" dirty="0"/>
              <a:t>国特色</a:t>
            </a:r>
            <a:r>
              <a:rPr lang="zh-CN" altLang="en-US" dirty="0" smtClean="0"/>
              <a:t>的社会主义</a:t>
            </a:r>
            <a:endParaRPr lang="en-US" altLang="zh-CN" dirty="0" smtClean="0"/>
          </a:p>
          <a:p>
            <a:pPr lvl="1"/>
            <a:r>
              <a:rPr lang="zh-CN" altLang="en-US" dirty="0"/>
              <a:t>中</a:t>
            </a:r>
            <a:r>
              <a:rPr lang="zh-CN" altLang="en-US" dirty="0" smtClean="0"/>
              <a:t>国经济逐渐开放</a:t>
            </a:r>
            <a:endParaRPr lang="en-US" altLang="zh-CN" dirty="0" smtClean="0"/>
          </a:p>
          <a:p>
            <a:r>
              <a:rPr lang="zh-CN" altLang="en-US" dirty="0" smtClean="0"/>
              <a:t>正好</a:t>
            </a:r>
            <a:r>
              <a:rPr lang="en-US" altLang="zh-CN" dirty="0" smtClean="0"/>
              <a:t>1978</a:t>
            </a:r>
            <a:r>
              <a:rPr lang="zh-CN" altLang="en-US" dirty="0" smtClean="0"/>
              <a:t>年以来中国开始更热情地参与联合国的讨论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把联合国视为保护自己利益的平台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原则上支持联合国的维和行动</a:t>
            </a:r>
            <a:endParaRPr lang="en-US" altLang="zh-CN" dirty="0" smtClean="0"/>
          </a:p>
          <a:p>
            <a:pPr lvl="2"/>
            <a:r>
              <a:rPr lang="zh-CN" altLang="en-US" dirty="0"/>
              <a:t>中</a:t>
            </a:r>
            <a:r>
              <a:rPr lang="zh-CN" altLang="en-US" dirty="0" smtClean="0"/>
              <a:t>国代表团加入联合国维和行动的特别委员会</a:t>
            </a:r>
            <a:endParaRPr lang="en-US" altLang="zh-CN" dirty="0" smtClean="0"/>
          </a:p>
          <a:p>
            <a:pPr lvl="2"/>
            <a:r>
              <a:rPr lang="zh-CN" altLang="en-US" dirty="0"/>
              <a:t>开</a:t>
            </a:r>
            <a:r>
              <a:rPr lang="zh-CN" altLang="en-US" dirty="0" smtClean="0"/>
              <a:t>始向联合国派遣观察员、军队人员、等</a:t>
            </a:r>
            <a:endParaRPr lang="en-US" altLang="zh-CN" dirty="0" smtClean="0"/>
          </a:p>
          <a:p>
            <a:pPr marL="400050" indent="-285750"/>
            <a:r>
              <a:rPr lang="zh-CN" altLang="en-US" dirty="0"/>
              <a:t>改革开</a:t>
            </a:r>
            <a:r>
              <a:rPr lang="zh-CN" altLang="en-US" dirty="0" smtClean="0"/>
              <a:t>放是中国参与联合国行动趋势的转折点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z="1800" smtClean="0"/>
              <a:t>6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35656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中国在联合国的历史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1991-</a:t>
            </a:r>
            <a:r>
              <a:rPr lang="zh-CN" altLang="en-US" dirty="0" smtClean="0"/>
              <a:t>现在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冷战结束了</a:t>
            </a:r>
            <a:endParaRPr lang="en-US" altLang="zh-CN" sz="2800" dirty="0" smtClean="0"/>
          </a:p>
          <a:p>
            <a:pPr lvl="1"/>
            <a:r>
              <a:rPr lang="zh-CN" altLang="en-US" sz="2400" dirty="0" smtClean="0"/>
              <a:t>开展多变外交的时机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中国积极地参与联合国的活动</a:t>
            </a:r>
            <a:endParaRPr lang="en-US" altLang="zh-CN" sz="2400" dirty="0" smtClean="0"/>
          </a:p>
          <a:p>
            <a:pPr lvl="1"/>
            <a:r>
              <a:rPr lang="zh-CN" altLang="en-US" sz="2400" dirty="0"/>
              <a:t>中</a:t>
            </a:r>
            <a:r>
              <a:rPr lang="zh-CN" altLang="en-US" sz="2400" dirty="0" smtClean="0"/>
              <a:t>国的</a:t>
            </a:r>
            <a:r>
              <a:rPr lang="zh-CN" altLang="en-US" sz="2400" dirty="0" smtClean="0"/>
              <a:t>目光转向</a:t>
            </a:r>
            <a:r>
              <a:rPr lang="zh-CN" altLang="en-US" sz="2400" dirty="0" smtClean="0"/>
              <a:t>国外</a:t>
            </a:r>
            <a:r>
              <a:rPr lang="zh-CN" altLang="en-US" sz="2400" dirty="0" smtClean="0"/>
              <a:t>了</a:t>
            </a:r>
            <a:endParaRPr lang="en-US" altLang="zh-CN" sz="2400" dirty="0" smtClean="0"/>
          </a:p>
          <a:p>
            <a:pPr lvl="1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z="1800" smtClean="0"/>
              <a:t>7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90754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比较中国的经济发展与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中国联合国代表团的变化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324099"/>
            <a:ext cx="7961841" cy="361148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z="1800" smtClean="0"/>
              <a:t>8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87112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中国在联合国目前的角色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安理会的会员国</a:t>
            </a:r>
            <a:endParaRPr lang="en-US" altLang="zh-CN" sz="2400" dirty="0" smtClean="0"/>
          </a:p>
          <a:p>
            <a:pPr lvl="1"/>
            <a:r>
              <a:rPr lang="zh-CN" altLang="en-US" sz="2000" dirty="0"/>
              <a:t>唯</a:t>
            </a:r>
            <a:r>
              <a:rPr lang="zh-CN" altLang="en-US" sz="2000" dirty="0" smtClean="0"/>
              <a:t>一发展中国家</a:t>
            </a:r>
            <a:endParaRPr lang="en-US" altLang="zh-CN" sz="2000" dirty="0" smtClean="0"/>
          </a:p>
          <a:p>
            <a:pPr lvl="1"/>
            <a:r>
              <a:rPr lang="zh-CN" altLang="en-US" sz="2000" dirty="0" smtClean="0"/>
              <a:t>同时是大国</a:t>
            </a:r>
            <a:endParaRPr lang="en-US" altLang="zh-CN" sz="2000" dirty="0" smtClean="0"/>
          </a:p>
          <a:p>
            <a:r>
              <a:rPr lang="zh-CN" altLang="en-US" sz="2400" dirty="0"/>
              <a:t>参</a:t>
            </a:r>
            <a:r>
              <a:rPr lang="zh-CN" altLang="en-US" sz="2400" dirty="0" smtClean="0"/>
              <a:t>与所有领域的大会组织</a:t>
            </a:r>
            <a:endParaRPr lang="en-US" altLang="zh-CN" sz="2400" dirty="0" smtClean="0"/>
          </a:p>
          <a:p>
            <a:r>
              <a:rPr lang="zh-CN" altLang="en-US" sz="2400" dirty="0"/>
              <a:t>维和行动特别委员</a:t>
            </a:r>
            <a:r>
              <a:rPr lang="zh-CN" altLang="en-US" sz="2400" dirty="0" smtClean="0"/>
              <a:t>会的会员国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4F0-CC9A-4566-9159-8D25DCE407A4}" type="slidenum">
              <a:rPr lang="en-US" sz="1600" smtClean="0"/>
              <a:t>9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62340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</TotalTime>
  <Words>335</Words>
  <Application>Microsoft Macintosh PowerPoint</Application>
  <PresentationFormat>Custom</PresentationFormat>
  <Paragraphs>72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中国在联合国扮演的角色</vt:lpstr>
      <vt:lpstr>引言</vt:lpstr>
      <vt:lpstr>论点</vt:lpstr>
      <vt:lpstr>中国在联合国的历史 1949-1971</vt:lpstr>
      <vt:lpstr>中国在联合国的历史 1971-1978 </vt:lpstr>
      <vt:lpstr>中国在联合国的历史 1978-1991</vt:lpstr>
      <vt:lpstr>中国在联合国的历史 1991-现在</vt:lpstr>
      <vt:lpstr>比较中国的经济发展与 中国联合国代表团的变化</vt:lpstr>
      <vt:lpstr>中国在联合国目前的角色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中国在联合国扮演的角色</dc:title>
  <dc:creator>Nathan Handwerker</dc:creator>
  <cp:lastModifiedBy>Tzu-I Chiang</cp:lastModifiedBy>
  <cp:revision>14</cp:revision>
  <dcterms:created xsi:type="dcterms:W3CDTF">2015-12-09T08:42:48Z</dcterms:created>
  <dcterms:modified xsi:type="dcterms:W3CDTF">2015-12-09T23:50:44Z</dcterms:modified>
</cp:coreProperties>
</file>