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4" r:id="rId9"/>
    <p:sldId id="266" r:id="rId10"/>
    <p:sldId id="267" r:id="rId11"/>
    <p:sldId id="257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00D"/>
    <a:srgbClr val="EF787A"/>
    <a:srgbClr val="FD3838"/>
    <a:srgbClr val="EB7476"/>
    <a:srgbClr val="FF8C8C"/>
    <a:srgbClr val="FF0101"/>
    <a:srgbClr val="FF0505"/>
    <a:srgbClr val="F60000"/>
    <a:srgbClr val="FF1515"/>
    <a:srgbClr val="FF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9470E8-73EC-4653-B4EF-0F24D45DE406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3DE0711-F4F0-4906-8BB8-DED75BDCAAB1}">
      <dgm:prSet phldrT="[Text]"/>
      <dgm:spPr/>
      <dgm:t>
        <a:bodyPr/>
        <a:lstStyle/>
        <a:p>
          <a:r>
            <a:rPr lang="zh-CN" altLang="en-US" b="1" dirty="0" smtClean="0"/>
            <a:t>大纲</a:t>
          </a:r>
          <a:endParaRPr lang="en-US" b="1" dirty="0"/>
        </a:p>
      </dgm:t>
    </dgm:pt>
    <dgm:pt modelId="{B0FB30BC-24FC-4084-95F0-60F4EDD39066}" type="parTrans" cxnId="{8D8BBAAF-93C9-47AF-83E0-6238195A5875}">
      <dgm:prSet/>
      <dgm:spPr/>
      <dgm:t>
        <a:bodyPr/>
        <a:lstStyle/>
        <a:p>
          <a:endParaRPr lang="en-US" b="0"/>
        </a:p>
      </dgm:t>
    </dgm:pt>
    <dgm:pt modelId="{0C622743-E557-4E3A-9D37-6C9D3ACAD06D}" type="sibTrans" cxnId="{8D8BBAAF-93C9-47AF-83E0-6238195A5875}">
      <dgm:prSet/>
      <dgm:spPr/>
      <dgm:t>
        <a:bodyPr/>
        <a:lstStyle/>
        <a:p>
          <a:endParaRPr lang="en-US" b="0"/>
        </a:p>
      </dgm:t>
    </dgm:pt>
    <dgm:pt modelId="{FE0CF70C-E2F1-458E-A53A-6B11B457D77A}">
      <dgm:prSet phldrT="[Text]"/>
      <dgm:spPr/>
      <dgm:t>
        <a:bodyPr/>
        <a:lstStyle/>
        <a:p>
          <a:r>
            <a:rPr lang="zh-CN" altLang="en-US" b="1" dirty="0" smtClean="0"/>
            <a:t>中国目前三大主要目标</a:t>
          </a:r>
          <a:endParaRPr lang="en-US" b="1" dirty="0"/>
        </a:p>
      </dgm:t>
    </dgm:pt>
    <dgm:pt modelId="{9C4839ED-A4B5-4193-BD3A-CFCFE665A52F}" type="parTrans" cxnId="{0D36508D-0E3B-4B7F-8148-B647E23CEA04}">
      <dgm:prSet/>
      <dgm:spPr/>
      <dgm:t>
        <a:bodyPr/>
        <a:lstStyle/>
        <a:p>
          <a:endParaRPr lang="en-US" b="0"/>
        </a:p>
      </dgm:t>
    </dgm:pt>
    <dgm:pt modelId="{F9C67AA6-1831-45E7-A2B5-0C715DF5DD89}" type="sibTrans" cxnId="{0D36508D-0E3B-4B7F-8148-B647E23CEA04}">
      <dgm:prSet/>
      <dgm:spPr/>
      <dgm:t>
        <a:bodyPr/>
        <a:lstStyle/>
        <a:p>
          <a:endParaRPr lang="en-US" b="0"/>
        </a:p>
      </dgm:t>
    </dgm:pt>
    <dgm:pt modelId="{75C5143B-31A1-4398-B163-80E42804176D}">
      <dgm:prSet/>
      <dgm:spPr/>
      <dgm:t>
        <a:bodyPr/>
        <a:lstStyle/>
        <a:p>
          <a:r>
            <a:rPr lang="zh-CN" altLang="en-US" b="1" dirty="0" smtClean="0"/>
            <a:t>央行滴水不漏的计划</a:t>
          </a:r>
          <a:endParaRPr lang="en-US" b="1" dirty="0"/>
        </a:p>
      </dgm:t>
    </dgm:pt>
    <dgm:pt modelId="{939A7EBC-B768-4357-B047-5E8A26F5339B}" type="parTrans" cxnId="{9064E11C-7A6D-451A-AC18-07E15CD16ED0}">
      <dgm:prSet/>
      <dgm:spPr/>
      <dgm:t>
        <a:bodyPr/>
        <a:lstStyle/>
        <a:p>
          <a:endParaRPr lang="en-US" b="0"/>
        </a:p>
      </dgm:t>
    </dgm:pt>
    <dgm:pt modelId="{119EE4D8-8BF8-497E-81D8-83478F44834D}" type="sibTrans" cxnId="{9064E11C-7A6D-451A-AC18-07E15CD16ED0}">
      <dgm:prSet/>
      <dgm:spPr/>
      <dgm:t>
        <a:bodyPr/>
        <a:lstStyle/>
        <a:p>
          <a:endParaRPr lang="en-US" b="0"/>
        </a:p>
      </dgm:t>
    </dgm:pt>
    <dgm:pt modelId="{5F1E4EF2-F21A-497D-B6C0-C6009D60EB38}">
      <dgm:prSet/>
      <dgm:spPr/>
      <dgm:t>
        <a:bodyPr/>
        <a:lstStyle/>
        <a:p>
          <a:r>
            <a:rPr lang="zh-CN" altLang="en-US" b="0" dirty="0" smtClean="0"/>
            <a:t>让人民币进一步国际化</a:t>
          </a:r>
          <a:endParaRPr lang="en-US" b="0" dirty="0"/>
        </a:p>
      </dgm:t>
    </dgm:pt>
    <dgm:pt modelId="{9FD064E3-16D6-485A-936A-05C0C7A045C9}" type="parTrans" cxnId="{0F9700B6-31CD-410C-93B4-57E0C861C675}">
      <dgm:prSet/>
      <dgm:spPr/>
      <dgm:t>
        <a:bodyPr/>
        <a:lstStyle/>
        <a:p>
          <a:endParaRPr lang="en-US" b="0"/>
        </a:p>
      </dgm:t>
    </dgm:pt>
    <dgm:pt modelId="{8736B41E-A90E-49F8-9BDD-A149CDB89FCD}" type="sibTrans" cxnId="{0F9700B6-31CD-410C-93B4-57E0C861C675}">
      <dgm:prSet/>
      <dgm:spPr/>
      <dgm:t>
        <a:bodyPr/>
        <a:lstStyle/>
        <a:p>
          <a:endParaRPr lang="en-US" b="0"/>
        </a:p>
      </dgm:t>
    </dgm:pt>
    <dgm:pt modelId="{0BDDEE94-24F9-41C4-9A38-6C64ED4359BF}">
      <dgm:prSet/>
      <dgm:spPr/>
      <dgm:t>
        <a:bodyPr/>
        <a:lstStyle/>
        <a:p>
          <a:r>
            <a:rPr lang="zh-CN" altLang="en-US" b="0" dirty="0" smtClean="0"/>
            <a:t>转变货币制度的威胁</a:t>
          </a:r>
          <a:endParaRPr lang="en-US" b="0" dirty="0"/>
        </a:p>
      </dgm:t>
    </dgm:pt>
    <dgm:pt modelId="{591F4A97-E981-41ED-879D-B0AC7528890B}" type="parTrans" cxnId="{5B2B759B-8BF1-4E9F-BB0A-4E840328C2EA}">
      <dgm:prSet/>
      <dgm:spPr/>
      <dgm:t>
        <a:bodyPr/>
        <a:lstStyle/>
        <a:p>
          <a:endParaRPr lang="en-US" b="0"/>
        </a:p>
      </dgm:t>
    </dgm:pt>
    <dgm:pt modelId="{3966CE55-F7E1-4EB5-83F7-E340C36A3DBE}" type="sibTrans" cxnId="{5B2B759B-8BF1-4E9F-BB0A-4E840328C2EA}">
      <dgm:prSet/>
      <dgm:spPr/>
      <dgm:t>
        <a:bodyPr/>
        <a:lstStyle/>
        <a:p>
          <a:endParaRPr lang="en-US" b="0"/>
        </a:p>
      </dgm:t>
    </dgm:pt>
    <dgm:pt modelId="{58E8F538-4C4F-4643-8FE9-B35BAF1DD20C}">
      <dgm:prSet/>
      <dgm:spPr/>
      <dgm:t>
        <a:bodyPr/>
        <a:lstStyle/>
        <a:p>
          <a:r>
            <a:rPr lang="zh-CN" altLang="en-US" b="0" dirty="0" smtClean="0"/>
            <a:t>提高利率的影响</a:t>
          </a:r>
          <a:endParaRPr lang="en-US" b="0" dirty="0"/>
        </a:p>
      </dgm:t>
    </dgm:pt>
    <dgm:pt modelId="{68DC2A40-F70D-4865-8282-0A273B0084D2}" type="parTrans" cxnId="{8663B168-6194-4C34-B9AC-BC3A4D66BDE3}">
      <dgm:prSet/>
      <dgm:spPr/>
      <dgm:t>
        <a:bodyPr/>
        <a:lstStyle/>
        <a:p>
          <a:endParaRPr lang="en-US" b="0"/>
        </a:p>
      </dgm:t>
    </dgm:pt>
    <dgm:pt modelId="{6E9F02A3-4E80-47FB-8EB2-D5F945B09224}" type="sibTrans" cxnId="{8663B168-6194-4C34-B9AC-BC3A4D66BDE3}">
      <dgm:prSet/>
      <dgm:spPr/>
      <dgm:t>
        <a:bodyPr/>
        <a:lstStyle/>
        <a:p>
          <a:endParaRPr lang="en-US" b="0"/>
        </a:p>
      </dgm:t>
    </dgm:pt>
    <dgm:pt modelId="{280E3D04-AEC8-4E5D-B37A-39D1ACC54EC1}">
      <dgm:prSet/>
      <dgm:spPr/>
      <dgm:t>
        <a:bodyPr/>
        <a:lstStyle/>
        <a:p>
          <a:r>
            <a:rPr lang="zh-CN" altLang="en-US" b="0" dirty="0" smtClean="0"/>
            <a:t>目前的货币汇率制度</a:t>
          </a:r>
          <a:endParaRPr lang="en-US" b="0" dirty="0"/>
        </a:p>
      </dgm:t>
    </dgm:pt>
    <dgm:pt modelId="{BC26505D-EA40-441F-9540-6424DAB6582E}" type="parTrans" cxnId="{BEE8D0BD-F119-4F96-BE52-5C64A1812FB3}">
      <dgm:prSet/>
      <dgm:spPr/>
      <dgm:t>
        <a:bodyPr/>
        <a:lstStyle/>
        <a:p>
          <a:endParaRPr lang="en-US" b="0"/>
        </a:p>
      </dgm:t>
    </dgm:pt>
    <dgm:pt modelId="{B3425B72-9DC0-4ECD-BBE3-0A22D14F81AC}" type="sibTrans" cxnId="{BEE8D0BD-F119-4F96-BE52-5C64A1812FB3}">
      <dgm:prSet/>
      <dgm:spPr/>
      <dgm:t>
        <a:bodyPr/>
        <a:lstStyle/>
        <a:p>
          <a:endParaRPr lang="en-US" b="0"/>
        </a:p>
      </dgm:t>
    </dgm:pt>
    <dgm:pt modelId="{8A9164E9-BCF5-435B-BF05-B0E739E098F3}">
      <dgm:prSet/>
      <dgm:spPr/>
      <dgm:t>
        <a:bodyPr/>
        <a:lstStyle/>
        <a:p>
          <a:r>
            <a:rPr lang="zh-CN" altLang="en-US" b="1" dirty="0" smtClean="0"/>
            <a:t>采取浮动货币制度的结果</a:t>
          </a:r>
          <a:endParaRPr lang="en-US" b="1" dirty="0"/>
        </a:p>
      </dgm:t>
    </dgm:pt>
    <dgm:pt modelId="{366525F2-D6CF-4BA9-B748-FB365478537B}" type="parTrans" cxnId="{88C360F4-C2B4-499D-A18D-9D7B07A67DEB}">
      <dgm:prSet/>
      <dgm:spPr/>
      <dgm:t>
        <a:bodyPr/>
        <a:lstStyle/>
        <a:p>
          <a:endParaRPr lang="en-US" b="0"/>
        </a:p>
      </dgm:t>
    </dgm:pt>
    <dgm:pt modelId="{FF661BCF-A866-4DAE-B5FC-D848BDDF1784}" type="sibTrans" cxnId="{88C360F4-C2B4-499D-A18D-9D7B07A67DEB}">
      <dgm:prSet/>
      <dgm:spPr/>
      <dgm:t>
        <a:bodyPr/>
        <a:lstStyle/>
        <a:p>
          <a:endParaRPr lang="en-US" b="0"/>
        </a:p>
      </dgm:t>
    </dgm:pt>
    <dgm:pt modelId="{80EA5663-D5E7-4075-947B-37EF17A47029}">
      <dgm:prSet/>
      <dgm:spPr/>
      <dgm:t>
        <a:bodyPr/>
        <a:lstStyle/>
        <a:p>
          <a:r>
            <a:rPr lang="zh-CN" altLang="en-US" b="1" dirty="0" smtClean="0"/>
            <a:t>提问环节</a:t>
          </a:r>
          <a:endParaRPr lang="en-US" b="1" dirty="0"/>
        </a:p>
      </dgm:t>
    </dgm:pt>
    <dgm:pt modelId="{74481B8F-772A-4965-B268-ED762146D4AA}" type="parTrans" cxnId="{1AE5BEFD-C4A0-41F5-8776-01512952E0EC}">
      <dgm:prSet/>
      <dgm:spPr/>
      <dgm:t>
        <a:bodyPr/>
        <a:lstStyle/>
        <a:p>
          <a:endParaRPr lang="en-US" b="0"/>
        </a:p>
      </dgm:t>
    </dgm:pt>
    <dgm:pt modelId="{70AA1C2A-8F04-4E58-912F-4CCDFDC4057D}" type="sibTrans" cxnId="{1AE5BEFD-C4A0-41F5-8776-01512952E0EC}">
      <dgm:prSet/>
      <dgm:spPr/>
      <dgm:t>
        <a:bodyPr/>
        <a:lstStyle/>
        <a:p>
          <a:endParaRPr lang="en-US" b="0"/>
        </a:p>
      </dgm:t>
    </dgm:pt>
    <dgm:pt modelId="{7078A3DA-163F-4CB4-A3A1-ED6C5EF63201}" type="pres">
      <dgm:prSet presAssocID="{E99470E8-73EC-4653-B4EF-0F24D45DE40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66A8A4E-96DD-47F3-8942-E4D062D897A1}" type="pres">
      <dgm:prSet presAssocID="{C3DE0711-F4F0-4906-8BB8-DED75BDCAAB1}" presName="thickLine" presStyleLbl="alignNode1" presStyleIdx="0" presStyleCnt="1"/>
      <dgm:spPr/>
      <dgm:t>
        <a:bodyPr/>
        <a:lstStyle/>
        <a:p>
          <a:endParaRPr lang="en-US"/>
        </a:p>
      </dgm:t>
    </dgm:pt>
    <dgm:pt modelId="{90D5033D-1917-4821-85BE-CA44E1058352}" type="pres">
      <dgm:prSet presAssocID="{C3DE0711-F4F0-4906-8BB8-DED75BDCAAB1}" presName="horz1" presStyleCnt="0"/>
      <dgm:spPr/>
      <dgm:t>
        <a:bodyPr/>
        <a:lstStyle/>
        <a:p>
          <a:endParaRPr lang="en-US"/>
        </a:p>
      </dgm:t>
    </dgm:pt>
    <dgm:pt modelId="{AED47055-110A-41C0-8963-84609AEF9956}" type="pres">
      <dgm:prSet presAssocID="{C3DE0711-F4F0-4906-8BB8-DED75BDCAAB1}" presName="tx1" presStyleLbl="revTx" presStyleIdx="0" presStyleCnt="9" custScaleX="134482"/>
      <dgm:spPr/>
      <dgm:t>
        <a:bodyPr/>
        <a:lstStyle/>
        <a:p>
          <a:endParaRPr lang="en-US"/>
        </a:p>
      </dgm:t>
    </dgm:pt>
    <dgm:pt modelId="{8DBB458B-C711-4E1D-A938-65A7CBB80EB5}" type="pres">
      <dgm:prSet presAssocID="{C3DE0711-F4F0-4906-8BB8-DED75BDCAAB1}" presName="vert1" presStyleCnt="0"/>
      <dgm:spPr/>
      <dgm:t>
        <a:bodyPr/>
        <a:lstStyle/>
        <a:p>
          <a:endParaRPr lang="en-US"/>
        </a:p>
      </dgm:t>
    </dgm:pt>
    <dgm:pt modelId="{CD00A8E4-B106-4C12-939B-E0B210B268B6}" type="pres">
      <dgm:prSet presAssocID="{FE0CF70C-E2F1-458E-A53A-6B11B457D77A}" presName="vertSpace2a" presStyleCnt="0"/>
      <dgm:spPr/>
      <dgm:t>
        <a:bodyPr/>
        <a:lstStyle/>
        <a:p>
          <a:endParaRPr lang="en-US"/>
        </a:p>
      </dgm:t>
    </dgm:pt>
    <dgm:pt modelId="{9CD145EA-81DF-4E23-9BAB-A811B6F9F933}" type="pres">
      <dgm:prSet presAssocID="{FE0CF70C-E2F1-458E-A53A-6B11B457D77A}" presName="horz2" presStyleCnt="0"/>
      <dgm:spPr/>
      <dgm:t>
        <a:bodyPr/>
        <a:lstStyle/>
        <a:p>
          <a:endParaRPr lang="en-US"/>
        </a:p>
      </dgm:t>
    </dgm:pt>
    <dgm:pt modelId="{6A349C71-F576-4ADD-878F-25EA257EA0B4}" type="pres">
      <dgm:prSet presAssocID="{FE0CF70C-E2F1-458E-A53A-6B11B457D77A}" presName="horzSpace2" presStyleCnt="0"/>
      <dgm:spPr/>
      <dgm:t>
        <a:bodyPr/>
        <a:lstStyle/>
        <a:p>
          <a:endParaRPr lang="en-US"/>
        </a:p>
      </dgm:t>
    </dgm:pt>
    <dgm:pt modelId="{1191EE34-CF26-4BE9-A7AC-F84B69171B0C}" type="pres">
      <dgm:prSet presAssocID="{FE0CF70C-E2F1-458E-A53A-6B11B457D77A}" presName="tx2" presStyleLbl="revTx" presStyleIdx="1" presStyleCnt="9"/>
      <dgm:spPr/>
      <dgm:t>
        <a:bodyPr/>
        <a:lstStyle/>
        <a:p>
          <a:endParaRPr lang="en-US"/>
        </a:p>
      </dgm:t>
    </dgm:pt>
    <dgm:pt modelId="{2F3AC29E-2DF8-4781-8206-DAC5462E8FCF}" type="pres">
      <dgm:prSet presAssocID="{FE0CF70C-E2F1-458E-A53A-6B11B457D77A}" presName="vert2" presStyleCnt="0"/>
      <dgm:spPr/>
      <dgm:t>
        <a:bodyPr/>
        <a:lstStyle/>
        <a:p>
          <a:endParaRPr lang="en-US"/>
        </a:p>
      </dgm:t>
    </dgm:pt>
    <dgm:pt modelId="{D7B03238-D261-4EB0-BDB3-8831980325A9}" type="pres">
      <dgm:prSet presAssocID="{FE0CF70C-E2F1-458E-A53A-6B11B457D77A}" presName="thinLine2b" presStyleLbl="callout" presStyleIdx="0" presStyleCnt="8"/>
      <dgm:spPr/>
      <dgm:t>
        <a:bodyPr/>
        <a:lstStyle/>
        <a:p>
          <a:endParaRPr lang="en-US"/>
        </a:p>
      </dgm:t>
    </dgm:pt>
    <dgm:pt modelId="{191BD7CD-EC6F-4C31-92B6-2BEE073E6E9D}" type="pres">
      <dgm:prSet presAssocID="{FE0CF70C-E2F1-458E-A53A-6B11B457D77A}" presName="vertSpace2b" presStyleCnt="0"/>
      <dgm:spPr/>
      <dgm:t>
        <a:bodyPr/>
        <a:lstStyle/>
        <a:p>
          <a:endParaRPr lang="en-US"/>
        </a:p>
      </dgm:t>
    </dgm:pt>
    <dgm:pt modelId="{2C09FBE6-EDFB-4D79-8531-33F4587C838A}" type="pres">
      <dgm:prSet presAssocID="{5F1E4EF2-F21A-497D-B6C0-C6009D60EB38}" presName="horz2" presStyleCnt="0"/>
      <dgm:spPr/>
      <dgm:t>
        <a:bodyPr/>
        <a:lstStyle/>
        <a:p>
          <a:endParaRPr lang="en-US"/>
        </a:p>
      </dgm:t>
    </dgm:pt>
    <dgm:pt modelId="{BA8807B2-B39C-4AB1-8B23-69EC8063770B}" type="pres">
      <dgm:prSet presAssocID="{5F1E4EF2-F21A-497D-B6C0-C6009D60EB38}" presName="horzSpace2" presStyleCnt="0"/>
      <dgm:spPr/>
      <dgm:t>
        <a:bodyPr/>
        <a:lstStyle/>
        <a:p>
          <a:endParaRPr lang="en-US"/>
        </a:p>
      </dgm:t>
    </dgm:pt>
    <dgm:pt modelId="{29EE790E-ADBD-49EC-94AB-5C71A7A4A3E7}" type="pres">
      <dgm:prSet presAssocID="{5F1E4EF2-F21A-497D-B6C0-C6009D60EB38}" presName="tx2" presStyleLbl="revTx" presStyleIdx="2" presStyleCnt="9"/>
      <dgm:spPr/>
      <dgm:t>
        <a:bodyPr/>
        <a:lstStyle/>
        <a:p>
          <a:endParaRPr lang="en-US"/>
        </a:p>
      </dgm:t>
    </dgm:pt>
    <dgm:pt modelId="{B5A19E79-6462-42E1-915F-5255E30E8206}" type="pres">
      <dgm:prSet presAssocID="{5F1E4EF2-F21A-497D-B6C0-C6009D60EB38}" presName="vert2" presStyleCnt="0"/>
      <dgm:spPr/>
      <dgm:t>
        <a:bodyPr/>
        <a:lstStyle/>
        <a:p>
          <a:endParaRPr lang="en-US"/>
        </a:p>
      </dgm:t>
    </dgm:pt>
    <dgm:pt modelId="{6A956932-7CB7-461E-863C-4E64E9E8A571}" type="pres">
      <dgm:prSet presAssocID="{5F1E4EF2-F21A-497D-B6C0-C6009D60EB38}" presName="thinLine2b" presStyleLbl="callout" presStyleIdx="1" presStyleCnt="8"/>
      <dgm:spPr/>
      <dgm:t>
        <a:bodyPr/>
        <a:lstStyle/>
        <a:p>
          <a:endParaRPr lang="en-US"/>
        </a:p>
      </dgm:t>
    </dgm:pt>
    <dgm:pt modelId="{660D57C5-A9C0-4579-90F3-D54DBC4EFF69}" type="pres">
      <dgm:prSet presAssocID="{5F1E4EF2-F21A-497D-B6C0-C6009D60EB38}" presName="vertSpace2b" presStyleCnt="0"/>
      <dgm:spPr/>
      <dgm:t>
        <a:bodyPr/>
        <a:lstStyle/>
        <a:p>
          <a:endParaRPr lang="en-US"/>
        </a:p>
      </dgm:t>
    </dgm:pt>
    <dgm:pt modelId="{4E073569-6FCE-4231-88C4-9D3929F850EC}" type="pres">
      <dgm:prSet presAssocID="{0BDDEE94-24F9-41C4-9A38-6C64ED4359BF}" presName="horz2" presStyleCnt="0"/>
      <dgm:spPr/>
      <dgm:t>
        <a:bodyPr/>
        <a:lstStyle/>
        <a:p>
          <a:endParaRPr lang="en-US"/>
        </a:p>
      </dgm:t>
    </dgm:pt>
    <dgm:pt modelId="{D9E6DEB0-4C1E-4F69-8BFD-368A4750B5A2}" type="pres">
      <dgm:prSet presAssocID="{0BDDEE94-24F9-41C4-9A38-6C64ED4359BF}" presName="horzSpace2" presStyleCnt="0"/>
      <dgm:spPr/>
      <dgm:t>
        <a:bodyPr/>
        <a:lstStyle/>
        <a:p>
          <a:endParaRPr lang="en-US"/>
        </a:p>
      </dgm:t>
    </dgm:pt>
    <dgm:pt modelId="{D567529E-2BF8-4565-8BCD-B86FD44E2BC7}" type="pres">
      <dgm:prSet presAssocID="{0BDDEE94-24F9-41C4-9A38-6C64ED4359BF}" presName="tx2" presStyleLbl="revTx" presStyleIdx="3" presStyleCnt="9"/>
      <dgm:spPr/>
      <dgm:t>
        <a:bodyPr/>
        <a:lstStyle/>
        <a:p>
          <a:endParaRPr lang="en-US"/>
        </a:p>
      </dgm:t>
    </dgm:pt>
    <dgm:pt modelId="{4AE06FC1-EF32-4A46-A740-7E9191870E5E}" type="pres">
      <dgm:prSet presAssocID="{0BDDEE94-24F9-41C4-9A38-6C64ED4359BF}" presName="vert2" presStyleCnt="0"/>
      <dgm:spPr/>
      <dgm:t>
        <a:bodyPr/>
        <a:lstStyle/>
        <a:p>
          <a:endParaRPr lang="en-US"/>
        </a:p>
      </dgm:t>
    </dgm:pt>
    <dgm:pt modelId="{0C92B1E4-BA20-4F90-BEDE-08CEA9FB4675}" type="pres">
      <dgm:prSet presAssocID="{0BDDEE94-24F9-41C4-9A38-6C64ED4359BF}" presName="thinLine2b" presStyleLbl="callout" presStyleIdx="2" presStyleCnt="8"/>
      <dgm:spPr/>
      <dgm:t>
        <a:bodyPr/>
        <a:lstStyle/>
        <a:p>
          <a:endParaRPr lang="en-US"/>
        </a:p>
      </dgm:t>
    </dgm:pt>
    <dgm:pt modelId="{C8FF66AC-493D-4194-AB33-9DC3C449C27D}" type="pres">
      <dgm:prSet presAssocID="{0BDDEE94-24F9-41C4-9A38-6C64ED4359BF}" presName="vertSpace2b" presStyleCnt="0"/>
      <dgm:spPr/>
      <dgm:t>
        <a:bodyPr/>
        <a:lstStyle/>
        <a:p>
          <a:endParaRPr lang="en-US"/>
        </a:p>
      </dgm:t>
    </dgm:pt>
    <dgm:pt modelId="{E2F97024-ECB9-4DF8-8346-3B42F28BB865}" type="pres">
      <dgm:prSet presAssocID="{75C5143B-31A1-4398-B163-80E42804176D}" presName="horz2" presStyleCnt="0"/>
      <dgm:spPr/>
      <dgm:t>
        <a:bodyPr/>
        <a:lstStyle/>
        <a:p>
          <a:endParaRPr lang="en-US"/>
        </a:p>
      </dgm:t>
    </dgm:pt>
    <dgm:pt modelId="{A38F9D8D-F144-4ED1-B556-BC7DC5166DC1}" type="pres">
      <dgm:prSet presAssocID="{75C5143B-31A1-4398-B163-80E42804176D}" presName="horzSpace2" presStyleCnt="0"/>
      <dgm:spPr/>
      <dgm:t>
        <a:bodyPr/>
        <a:lstStyle/>
        <a:p>
          <a:endParaRPr lang="en-US"/>
        </a:p>
      </dgm:t>
    </dgm:pt>
    <dgm:pt modelId="{A3086A0E-2D70-42FF-876A-BDC044900CED}" type="pres">
      <dgm:prSet presAssocID="{75C5143B-31A1-4398-B163-80E42804176D}" presName="tx2" presStyleLbl="revTx" presStyleIdx="4" presStyleCnt="9"/>
      <dgm:spPr/>
      <dgm:t>
        <a:bodyPr/>
        <a:lstStyle/>
        <a:p>
          <a:endParaRPr lang="en-US"/>
        </a:p>
      </dgm:t>
    </dgm:pt>
    <dgm:pt modelId="{14F9E29E-708D-46A0-8EAD-67BA3075211C}" type="pres">
      <dgm:prSet presAssocID="{75C5143B-31A1-4398-B163-80E42804176D}" presName="vert2" presStyleCnt="0"/>
      <dgm:spPr/>
      <dgm:t>
        <a:bodyPr/>
        <a:lstStyle/>
        <a:p>
          <a:endParaRPr lang="en-US"/>
        </a:p>
      </dgm:t>
    </dgm:pt>
    <dgm:pt modelId="{8153A0CB-9EE2-457E-9221-FE8C85BC866A}" type="pres">
      <dgm:prSet presAssocID="{75C5143B-31A1-4398-B163-80E42804176D}" presName="thinLine2b" presStyleLbl="callout" presStyleIdx="3" presStyleCnt="8"/>
      <dgm:spPr/>
      <dgm:t>
        <a:bodyPr/>
        <a:lstStyle/>
        <a:p>
          <a:endParaRPr lang="en-US"/>
        </a:p>
      </dgm:t>
    </dgm:pt>
    <dgm:pt modelId="{792C8189-3040-45C0-88F9-60C486F69E74}" type="pres">
      <dgm:prSet presAssocID="{75C5143B-31A1-4398-B163-80E42804176D}" presName="vertSpace2b" presStyleCnt="0"/>
      <dgm:spPr/>
      <dgm:t>
        <a:bodyPr/>
        <a:lstStyle/>
        <a:p>
          <a:endParaRPr lang="en-US"/>
        </a:p>
      </dgm:t>
    </dgm:pt>
    <dgm:pt modelId="{EAF7D0DF-7F88-49CD-A944-7DD4A2BD7A92}" type="pres">
      <dgm:prSet presAssocID="{58E8F538-4C4F-4643-8FE9-B35BAF1DD20C}" presName="horz2" presStyleCnt="0"/>
      <dgm:spPr/>
      <dgm:t>
        <a:bodyPr/>
        <a:lstStyle/>
        <a:p>
          <a:endParaRPr lang="en-US"/>
        </a:p>
      </dgm:t>
    </dgm:pt>
    <dgm:pt modelId="{22A0AB74-5358-4C57-8B09-69B04B4BD7D8}" type="pres">
      <dgm:prSet presAssocID="{58E8F538-4C4F-4643-8FE9-B35BAF1DD20C}" presName="horzSpace2" presStyleCnt="0"/>
      <dgm:spPr/>
      <dgm:t>
        <a:bodyPr/>
        <a:lstStyle/>
        <a:p>
          <a:endParaRPr lang="en-US"/>
        </a:p>
      </dgm:t>
    </dgm:pt>
    <dgm:pt modelId="{33740424-D7C7-49E0-9EC1-8D71E1F78DE8}" type="pres">
      <dgm:prSet presAssocID="{58E8F538-4C4F-4643-8FE9-B35BAF1DD20C}" presName="tx2" presStyleLbl="revTx" presStyleIdx="5" presStyleCnt="9"/>
      <dgm:spPr/>
      <dgm:t>
        <a:bodyPr/>
        <a:lstStyle/>
        <a:p>
          <a:endParaRPr lang="en-US"/>
        </a:p>
      </dgm:t>
    </dgm:pt>
    <dgm:pt modelId="{BCB72F9B-1B00-42BD-B8D5-67BEBF12AF37}" type="pres">
      <dgm:prSet presAssocID="{58E8F538-4C4F-4643-8FE9-B35BAF1DD20C}" presName="vert2" presStyleCnt="0"/>
      <dgm:spPr/>
      <dgm:t>
        <a:bodyPr/>
        <a:lstStyle/>
        <a:p>
          <a:endParaRPr lang="en-US"/>
        </a:p>
      </dgm:t>
    </dgm:pt>
    <dgm:pt modelId="{E52D64E5-E9DD-4DD0-BCAD-E07217C78295}" type="pres">
      <dgm:prSet presAssocID="{58E8F538-4C4F-4643-8FE9-B35BAF1DD20C}" presName="thinLine2b" presStyleLbl="callout" presStyleIdx="4" presStyleCnt="8"/>
      <dgm:spPr/>
      <dgm:t>
        <a:bodyPr/>
        <a:lstStyle/>
        <a:p>
          <a:endParaRPr lang="en-US"/>
        </a:p>
      </dgm:t>
    </dgm:pt>
    <dgm:pt modelId="{110E650B-C6CD-410A-8721-73C92019B425}" type="pres">
      <dgm:prSet presAssocID="{58E8F538-4C4F-4643-8FE9-B35BAF1DD20C}" presName="vertSpace2b" presStyleCnt="0"/>
      <dgm:spPr/>
      <dgm:t>
        <a:bodyPr/>
        <a:lstStyle/>
        <a:p>
          <a:endParaRPr lang="en-US"/>
        </a:p>
      </dgm:t>
    </dgm:pt>
    <dgm:pt modelId="{B7BFBE05-1324-42F9-8665-F7973898C889}" type="pres">
      <dgm:prSet presAssocID="{280E3D04-AEC8-4E5D-B37A-39D1ACC54EC1}" presName="horz2" presStyleCnt="0"/>
      <dgm:spPr/>
      <dgm:t>
        <a:bodyPr/>
        <a:lstStyle/>
        <a:p>
          <a:endParaRPr lang="en-US"/>
        </a:p>
      </dgm:t>
    </dgm:pt>
    <dgm:pt modelId="{43EEE556-D7A4-4C25-BC73-8AF15EED6373}" type="pres">
      <dgm:prSet presAssocID="{280E3D04-AEC8-4E5D-B37A-39D1ACC54EC1}" presName="horzSpace2" presStyleCnt="0"/>
      <dgm:spPr/>
      <dgm:t>
        <a:bodyPr/>
        <a:lstStyle/>
        <a:p>
          <a:endParaRPr lang="en-US"/>
        </a:p>
      </dgm:t>
    </dgm:pt>
    <dgm:pt modelId="{A834168F-A355-46B8-B7BC-EFF39DA77607}" type="pres">
      <dgm:prSet presAssocID="{280E3D04-AEC8-4E5D-B37A-39D1ACC54EC1}" presName="tx2" presStyleLbl="revTx" presStyleIdx="6" presStyleCnt="9"/>
      <dgm:spPr/>
      <dgm:t>
        <a:bodyPr/>
        <a:lstStyle/>
        <a:p>
          <a:endParaRPr lang="en-US"/>
        </a:p>
      </dgm:t>
    </dgm:pt>
    <dgm:pt modelId="{C718F5C4-9258-4CAF-AD47-BD83F29483F3}" type="pres">
      <dgm:prSet presAssocID="{280E3D04-AEC8-4E5D-B37A-39D1ACC54EC1}" presName="vert2" presStyleCnt="0"/>
      <dgm:spPr/>
      <dgm:t>
        <a:bodyPr/>
        <a:lstStyle/>
        <a:p>
          <a:endParaRPr lang="en-US"/>
        </a:p>
      </dgm:t>
    </dgm:pt>
    <dgm:pt modelId="{931F6D5A-BB55-4D6F-9193-87FD3D7DC85E}" type="pres">
      <dgm:prSet presAssocID="{280E3D04-AEC8-4E5D-B37A-39D1ACC54EC1}" presName="thinLine2b" presStyleLbl="callout" presStyleIdx="5" presStyleCnt="8"/>
      <dgm:spPr/>
      <dgm:t>
        <a:bodyPr/>
        <a:lstStyle/>
        <a:p>
          <a:endParaRPr lang="en-US"/>
        </a:p>
      </dgm:t>
    </dgm:pt>
    <dgm:pt modelId="{C181E0F6-B006-417E-BBFF-112F4B632ADC}" type="pres">
      <dgm:prSet presAssocID="{280E3D04-AEC8-4E5D-B37A-39D1ACC54EC1}" presName="vertSpace2b" presStyleCnt="0"/>
      <dgm:spPr/>
      <dgm:t>
        <a:bodyPr/>
        <a:lstStyle/>
        <a:p>
          <a:endParaRPr lang="en-US"/>
        </a:p>
      </dgm:t>
    </dgm:pt>
    <dgm:pt modelId="{74E740E7-43B6-482C-BB06-64B571B8F798}" type="pres">
      <dgm:prSet presAssocID="{8A9164E9-BCF5-435B-BF05-B0E739E098F3}" presName="horz2" presStyleCnt="0"/>
      <dgm:spPr/>
      <dgm:t>
        <a:bodyPr/>
        <a:lstStyle/>
        <a:p>
          <a:endParaRPr lang="en-US"/>
        </a:p>
      </dgm:t>
    </dgm:pt>
    <dgm:pt modelId="{F61CE3FB-F3EA-4AE6-AEF0-399BEA181540}" type="pres">
      <dgm:prSet presAssocID="{8A9164E9-BCF5-435B-BF05-B0E739E098F3}" presName="horzSpace2" presStyleCnt="0"/>
      <dgm:spPr/>
      <dgm:t>
        <a:bodyPr/>
        <a:lstStyle/>
        <a:p>
          <a:endParaRPr lang="en-US"/>
        </a:p>
      </dgm:t>
    </dgm:pt>
    <dgm:pt modelId="{0DCED8A6-07DB-4D9F-A9FD-30A324327001}" type="pres">
      <dgm:prSet presAssocID="{8A9164E9-BCF5-435B-BF05-B0E739E098F3}" presName="tx2" presStyleLbl="revTx" presStyleIdx="7" presStyleCnt="9"/>
      <dgm:spPr/>
      <dgm:t>
        <a:bodyPr/>
        <a:lstStyle/>
        <a:p>
          <a:endParaRPr lang="en-US"/>
        </a:p>
      </dgm:t>
    </dgm:pt>
    <dgm:pt modelId="{6C99C903-488F-4434-9A46-09BE79836B61}" type="pres">
      <dgm:prSet presAssocID="{8A9164E9-BCF5-435B-BF05-B0E739E098F3}" presName="vert2" presStyleCnt="0"/>
      <dgm:spPr/>
      <dgm:t>
        <a:bodyPr/>
        <a:lstStyle/>
        <a:p>
          <a:endParaRPr lang="en-US"/>
        </a:p>
      </dgm:t>
    </dgm:pt>
    <dgm:pt modelId="{6569E9B3-CFF4-46C0-8148-F02A778D4F37}" type="pres">
      <dgm:prSet presAssocID="{8A9164E9-BCF5-435B-BF05-B0E739E098F3}" presName="thinLine2b" presStyleLbl="callout" presStyleIdx="6" presStyleCnt="8"/>
      <dgm:spPr/>
      <dgm:t>
        <a:bodyPr/>
        <a:lstStyle/>
        <a:p>
          <a:endParaRPr lang="en-US"/>
        </a:p>
      </dgm:t>
    </dgm:pt>
    <dgm:pt modelId="{AF5E4373-11B0-47E9-BB6B-18E5A90FE07E}" type="pres">
      <dgm:prSet presAssocID="{8A9164E9-BCF5-435B-BF05-B0E739E098F3}" presName="vertSpace2b" presStyleCnt="0"/>
      <dgm:spPr/>
      <dgm:t>
        <a:bodyPr/>
        <a:lstStyle/>
        <a:p>
          <a:endParaRPr lang="en-US"/>
        </a:p>
      </dgm:t>
    </dgm:pt>
    <dgm:pt modelId="{6BE98E09-F0D1-487E-AC02-1EC9229ACAE0}" type="pres">
      <dgm:prSet presAssocID="{80EA5663-D5E7-4075-947B-37EF17A47029}" presName="horz2" presStyleCnt="0"/>
      <dgm:spPr/>
      <dgm:t>
        <a:bodyPr/>
        <a:lstStyle/>
        <a:p>
          <a:endParaRPr lang="en-US"/>
        </a:p>
      </dgm:t>
    </dgm:pt>
    <dgm:pt modelId="{354D6F8D-586D-40F0-BFEC-5E38B91234F2}" type="pres">
      <dgm:prSet presAssocID="{80EA5663-D5E7-4075-947B-37EF17A47029}" presName="horzSpace2" presStyleCnt="0"/>
      <dgm:spPr/>
      <dgm:t>
        <a:bodyPr/>
        <a:lstStyle/>
        <a:p>
          <a:endParaRPr lang="en-US"/>
        </a:p>
      </dgm:t>
    </dgm:pt>
    <dgm:pt modelId="{7C833E56-C05F-480D-8DEB-1206BB535893}" type="pres">
      <dgm:prSet presAssocID="{80EA5663-D5E7-4075-947B-37EF17A47029}" presName="tx2" presStyleLbl="revTx" presStyleIdx="8" presStyleCnt="9"/>
      <dgm:spPr/>
      <dgm:t>
        <a:bodyPr/>
        <a:lstStyle/>
        <a:p>
          <a:endParaRPr lang="en-US"/>
        </a:p>
      </dgm:t>
    </dgm:pt>
    <dgm:pt modelId="{C2123759-43F9-4A12-8964-0A7058A2E0C2}" type="pres">
      <dgm:prSet presAssocID="{80EA5663-D5E7-4075-947B-37EF17A47029}" presName="vert2" presStyleCnt="0"/>
      <dgm:spPr/>
      <dgm:t>
        <a:bodyPr/>
        <a:lstStyle/>
        <a:p>
          <a:endParaRPr lang="en-US"/>
        </a:p>
      </dgm:t>
    </dgm:pt>
    <dgm:pt modelId="{06FC5E5E-D501-4FDD-BFB1-6F8131186B0C}" type="pres">
      <dgm:prSet presAssocID="{80EA5663-D5E7-4075-947B-37EF17A47029}" presName="thinLine2b" presStyleLbl="callout" presStyleIdx="7" presStyleCnt="8"/>
      <dgm:spPr/>
      <dgm:t>
        <a:bodyPr/>
        <a:lstStyle/>
        <a:p>
          <a:endParaRPr lang="en-US"/>
        </a:p>
      </dgm:t>
    </dgm:pt>
    <dgm:pt modelId="{C14BD951-FD97-4875-BC8A-9BE5670F5885}" type="pres">
      <dgm:prSet presAssocID="{80EA5663-D5E7-4075-947B-37EF17A47029}" presName="vertSpace2b" presStyleCnt="0"/>
      <dgm:spPr/>
      <dgm:t>
        <a:bodyPr/>
        <a:lstStyle/>
        <a:p>
          <a:endParaRPr lang="en-US"/>
        </a:p>
      </dgm:t>
    </dgm:pt>
  </dgm:ptLst>
  <dgm:cxnLst>
    <dgm:cxn modelId="{ACA79E1C-6BB3-4702-8D69-6E5C80BFA482}" type="presOf" srcId="{E99470E8-73EC-4653-B4EF-0F24D45DE406}" destId="{7078A3DA-163F-4CB4-A3A1-ED6C5EF63201}" srcOrd="0" destOrd="0" presId="urn:microsoft.com/office/officeart/2008/layout/LinedList"/>
    <dgm:cxn modelId="{8D8BBAAF-93C9-47AF-83E0-6238195A5875}" srcId="{E99470E8-73EC-4653-B4EF-0F24D45DE406}" destId="{C3DE0711-F4F0-4906-8BB8-DED75BDCAAB1}" srcOrd="0" destOrd="0" parTransId="{B0FB30BC-24FC-4084-95F0-60F4EDD39066}" sibTransId="{0C622743-E557-4E3A-9D37-6C9D3ACAD06D}"/>
    <dgm:cxn modelId="{0F9700B6-31CD-410C-93B4-57E0C861C675}" srcId="{C3DE0711-F4F0-4906-8BB8-DED75BDCAAB1}" destId="{5F1E4EF2-F21A-497D-B6C0-C6009D60EB38}" srcOrd="1" destOrd="0" parTransId="{9FD064E3-16D6-485A-936A-05C0C7A045C9}" sibTransId="{8736B41E-A90E-49F8-9BDD-A149CDB89FCD}"/>
    <dgm:cxn modelId="{DC0F1876-0378-4D1F-9923-C36EF7CA1534}" type="presOf" srcId="{FE0CF70C-E2F1-458E-A53A-6B11B457D77A}" destId="{1191EE34-CF26-4BE9-A7AC-F84B69171B0C}" srcOrd="0" destOrd="0" presId="urn:microsoft.com/office/officeart/2008/layout/LinedList"/>
    <dgm:cxn modelId="{BEE8D0BD-F119-4F96-BE52-5C64A1812FB3}" srcId="{C3DE0711-F4F0-4906-8BB8-DED75BDCAAB1}" destId="{280E3D04-AEC8-4E5D-B37A-39D1ACC54EC1}" srcOrd="5" destOrd="0" parTransId="{BC26505D-EA40-441F-9540-6424DAB6582E}" sibTransId="{B3425B72-9DC0-4ECD-BBE3-0A22D14F81AC}"/>
    <dgm:cxn modelId="{0D36508D-0E3B-4B7F-8148-B647E23CEA04}" srcId="{C3DE0711-F4F0-4906-8BB8-DED75BDCAAB1}" destId="{FE0CF70C-E2F1-458E-A53A-6B11B457D77A}" srcOrd="0" destOrd="0" parTransId="{9C4839ED-A4B5-4193-BD3A-CFCFE665A52F}" sibTransId="{F9C67AA6-1831-45E7-A2B5-0C715DF5DD89}"/>
    <dgm:cxn modelId="{9064E11C-7A6D-451A-AC18-07E15CD16ED0}" srcId="{C3DE0711-F4F0-4906-8BB8-DED75BDCAAB1}" destId="{75C5143B-31A1-4398-B163-80E42804176D}" srcOrd="3" destOrd="0" parTransId="{939A7EBC-B768-4357-B047-5E8A26F5339B}" sibTransId="{119EE4D8-8BF8-497E-81D8-83478F44834D}"/>
    <dgm:cxn modelId="{A6976AF0-89FB-4D22-801C-D6C3ACE8BCBE}" type="presOf" srcId="{C3DE0711-F4F0-4906-8BB8-DED75BDCAAB1}" destId="{AED47055-110A-41C0-8963-84609AEF9956}" srcOrd="0" destOrd="0" presId="urn:microsoft.com/office/officeart/2008/layout/LinedList"/>
    <dgm:cxn modelId="{EEA9B03B-CD26-4A49-8291-96B65BD5E122}" type="presOf" srcId="{80EA5663-D5E7-4075-947B-37EF17A47029}" destId="{7C833E56-C05F-480D-8DEB-1206BB535893}" srcOrd="0" destOrd="0" presId="urn:microsoft.com/office/officeart/2008/layout/LinedList"/>
    <dgm:cxn modelId="{88C360F4-C2B4-499D-A18D-9D7B07A67DEB}" srcId="{C3DE0711-F4F0-4906-8BB8-DED75BDCAAB1}" destId="{8A9164E9-BCF5-435B-BF05-B0E739E098F3}" srcOrd="6" destOrd="0" parTransId="{366525F2-D6CF-4BA9-B748-FB365478537B}" sibTransId="{FF661BCF-A866-4DAE-B5FC-D848BDDF1784}"/>
    <dgm:cxn modelId="{8663B168-6194-4C34-B9AC-BC3A4D66BDE3}" srcId="{C3DE0711-F4F0-4906-8BB8-DED75BDCAAB1}" destId="{58E8F538-4C4F-4643-8FE9-B35BAF1DD20C}" srcOrd="4" destOrd="0" parTransId="{68DC2A40-F70D-4865-8282-0A273B0084D2}" sibTransId="{6E9F02A3-4E80-47FB-8EB2-D5F945B09224}"/>
    <dgm:cxn modelId="{5B2B759B-8BF1-4E9F-BB0A-4E840328C2EA}" srcId="{C3DE0711-F4F0-4906-8BB8-DED75BDCAAB1}" destId="{0BDDEE94-24F9-41C4-9A38-6C64ED4359BF}" srcOrd="2" destOrd="0" parTransId="{591F4A97-E981-41ED-879D-B0AC7528890B}" sibTransId="{3966CE55-F7E1-4EB5-83F7-E340C36A3DBE}"/>
    <dgm:cxn modelId="{F2C662A3-1773-4113-91F3-34C520CE35D2}" type="presOf" srcId="{5F1E4EF2-F21A-497D-B6C0-C6009D60EB38}" destId="{29EE790E-ADBD-49EC-94AB-5C71A7A4A3E7}" srcOrd="0" destOrd="0" presId="urn:microsoft.com/office/officeart/2008/layout/LinedList"/>
    <dgm:cxn modelId="{7A76E173-0D68-4DDE-A3C8-8949AEA468C7}" type="presOf" srcId="{0BDDEE94-24F9-41C4-9A38-6C64ED4359BF}" destId="{D567529E-2BF8-4565-8BCD-B86FD44E2BC7}" srcOrd="0" destOrd="0" presId="urn:microsoft.com/office/officeart/2008/layout/LinedList"/>
    <dgm:cxn modelId="{9BB68825-642C-4750-9B8F-750B268DD519}" type="presOf" srcId="{75C5143B-31A1-4398-B163-80E42804176D}" destId="{A3086A0E-2D70-42FF-876A-BDC044900CED}" srcOrd="0" destOrd="0" presId="urn:microsoft.com/office/officeart/2008/layout/LinedList"/>
    <dgm:cxn modelId="{004CE21D-2E02-41AA-A144-5A412BE4177A}" type="presOf" srcId="{58E8F538-4C4F-4643-8FE9-B35BAF1DD20C}" destId="{33740424-D7C7-49E0-9EC1-8D71E1F78DE8}" srcOrd="0" destOrd="0" presId="urn:microsoft.com/office/officeart/2008/layout/LinedList"/>
    <dgm:cxn modelId="{6B603D8D-D1B9-4C5B-801C-CD11DED16075}" type="presOf" srcId="{8A9164E9-BCF5-435B-BF05-B0E739E098F3}" destId="{0DCED8A6-07DB-4D9F-A9FD-30A324327001}" srcOrd="0" destOrd="0" presId="urn:microsoft.com/office/officeart/2008/layout/LinedList"/>
    <dgm:cxn modelId="{1AE5BEFD-C4A0-41F5-8776-01512952E0EC}" srcId="{C3DE0711-F4F0-4906-8BB8-DED75BDCAAB1}" destId="{80EA5663-D5E7-4075-947B-37EF17A47029}" srcOrd="7" destOrd="0" parTransId="{74481B8F-772A-4965-B268-ED762146D4AA}" sibTransId="{70AA1C2A-8F04-4E58-912F-4CCDFDC4057D}"/>
    <dgm:cxn modelId="{36CE4A42-8EC2-46EA-9453-8A6D9B8E7532}" type="presOf" srcId="{280E3D04-AEC8-4E5D-B37A-39D1ACC54EC1}" destId="{A834168F-A355-46B8-B7BC-EFF39DA77607}" srcOrd="0" destOrd="0" presId="urn:microsoft.com/office/officeart/2008/layout/LinedList"/>
    <dgm:cxn modelId="{51D6897C-59D8-4515-B436-E6453F005C5C}" type="presParOf" srcId="{7078A3DA-163F-4CB4-A3A1-ED6C5EF63201}" destId="{466A8A4E-96DD-47F3-8942-E4D062D897A1}" srcOrd="0" destOrd="0" presId="urn:microsoft.com/office/officeart/2008/layout/LinedList"/>
    <dgm:cxn modelId="{0C155FB4-C39F-4B33-AAA7-875285259EF5}" type="presParOf" srcId="{7078A3DA-163F-4CB4-A3A1-ED6C5EF63201}" destId="{90D5033D-1917-4821-85BE-CA44E1058352}" srcOrd="1" destOrd="0" presId="urn:microsoft.com/office/officeart/2008/layout/LinedList"/>
    <dgm:cxn modelId="{E872AE72-DC70-4C56-8323-C84388ABF549}" type="presParOf" srcId="{90D5033D-1917-4821-85BE-CA44E1058352}" destId="{AED47055-110A-41C0-8963-84609AEF9956}" srcOrd="0" destOrd="0" presId="urn:microsoft.com/office/officeart/2008/layout/LinedList"/>
    <dgm:cxn modelId="{C495E111-20CD-492E-B042-BDE36E3574D7}" type="presParOf" srcId="{90D5033D-1917-4821-85BE-CA44E1058352}" destId="{8DBB458B-C711-4E1D-A938-65A7CBB80EB5}" srcOrd="1" destOrd="0" presId="urn:microsoft.com/office/officeart/2008/layout/LinedList"/>
    <dgm:cxn modelId="{ECFF3BBA-DA40-4784-A742-3E48DEEA9303}" type="presParOf" srcId="{8DBB458B-C711-4E1D-A938-65A7CBB80EB5}" destId="{CD00A8E4-B106-4C12-939B-E0B210B268B6}" srcOrd="0" destOrd="0" presId="urn:microsoft.com/office/officeart/2008/layout/LinedList"/>
    <dgm:cxn modelId="{F9F8179B-4540-4172-A156-6686FF8E4F03}" type="presParOf" srcId="{8DBB458B-C711-4E1D-A938-65A7CBB80EB5}" destId="{9CD145EA-81DF-4E23-9BAB-A811B6F9F933}" srcOrd="1" destOrd="0" presId="urn:microsoft.com/office/officeart/2008/layout/LinedList"/>
    <dgm:cxn modelId="{EE1DC833-5FDD-41CA-81CB-F75ECE2A2CF3}" type="presParOf" srcId="{9CD145EA-81DF-4E23-9BAB-A811B6F9F933}" destId="{6A349C71-F576-4ADD-878F-25EA257EA0B4}" srcOrd="0" destOrd="0" presId="urn:microsoft.com/office/officeart/2008/layout/LinedList"/>
    <dgm:cxn modelId="{B98F18A9-F4CB-4CC1-9191-3D5A24FD172F}" type="presParOf" srcId="{9CD145EA-81DF-4E23-9BAB-A811B6F9F933}" destId="{1191EE34-CF26-4BE9-A7AC-F84B69171B0C}" srcOrd="1" destOrd="0" presId="urn:microsoft.com/office/officeart/2008/layout/LinedList"/>
    <dgm:cxn modelId="{0AC64599-C874-484C-B77E-B2E9218E8C99}" type="presParOf" srcId="{9CD145EA-81DF-4E23-9BAB-A811B6F9F933}" destId="{2F3AC29E-2DF8-4781-8206-DAC5462E8FCF}" srcOrd="2" destOrd="0" presId="urn:microsoft.com/office/officeart/2008/layout/LinedList"/>
    <dgm:cxn modelId="{5EC11DFC-645B-4996-B098-9D494504E500}" type="presParOf" srcId="{8DBB458B-C711-4E1D-A938-65A7CBB80EB5}" destId="{D7B03238-D261-4EB0-BDB3-8831980325A9}" srcOrd="2" destOrd="0" presId="urn:microsoft.com/office/officeart/2008/layout/LinedList"/>
    <dgm:cxn modelId="{CF96B6AC-74C9-4886-9CA1-B488E79028F8}" type="presParOf" srcId="{8DBB458B-C711-4E1D-A938-65A7CBB80EB5}" destId="{191BD7CD-EC6F-4C31-92B6-2BEE073E6E9D}" srcOrd="3" destOrd="0" presId="urn:microsoft.com/office/officeart/2008/layout/LinedList"/>
    <dgm:cxn modelId="{12E5E7DA-0B08-4A3E-99EE-624948B68858}" type="presParOf" srcId="{8DBB458B-C711-4E1D-A938-65A7CBB80EB5}" destId="{2C09FBE6-EDFB-4D79-8531-33F4587C838A}" srcOrd="4" destOrd="0" presId="urn:microsoft.com/office/officeart/2008/layout/LinedList"/>
    <dgm:cxn modelId="{55D19620-97B9-4E72-88D4-3DFDBF6B25AD}" type="presParOf" srcId="{2C09FBE6-EDFB-4D79-8531-33F4587C838A}" destId="{BA8807B2-B39C-4AB1-8B23-69EC8063770B}" srcOrd="0" destOrd="0" presId="urn:microsoft.com/office/officeart/2008/layout/LinedList"/>
    <dgm:cxn modelId="{1129E915-7C39-4296-862C-FAA35770F950}" type="presParOf" srcId="{2C09FBE6-EDFB-4D79-8531-33F4587C838A}" destId="{29EE790E-ADBD-49EC-94AB-5C71A7A4A3E7}" srcOrd="1" destOrd="0" presId="urn:microsoft.com/office/officeart/2008/layout/LinedList"/>
    <dgm:cxn modelId="{25F63070-EF5E-48A1-B084-545F0CA781D1}" type="presParOf" srcId="{2C09FBE6-EDFB-4D79-8531-33F4587C838A}" destId="{B5A19E79-6462-42E1-915F-5255E30E8206}" srcOrd="2" destOrd="0" presId="urn:microsoft.com/office/officeart/2008/layout/LinedList"/>
    <dgm:cxn modelId="{693EF273-5A7E-464E-BC80-F2AEC82942CC}" type="presParOf" srcId="{8DBB458B-C711-4E1D-A938-65A7CBB80EB5}" destId="{6A956932-7CB7-461E-863C-4E64E9E8A571}" srcOrd="5" destOrd="0" presId="urn:microsoft.com/office/officeart/2008/layout/LinedList"/>
    <dgm:cxn modelId="{AC0EF1E7-FE66-482D-8B0B-C76D89E38C4D}" type="presParOf" srcId="{8DBB458B-C711-4E1D-A938-65A7CBB80EB5}" destId="{660D57C5-A9C0-4579-90F3-D54DBC4EFF69}" srcOrd="6" destOrd="0" presId="urn:microsoft.com/office/officeart/2008/layout/LinedList"/>
    <dgm:cxn modelId="{6AF0A953-A03F-49F5-AC01-5711015384F9}" type="presParOf" srcId="{8DBB458B-C711-4E1D-A938-65A7CBB80EB5}" destId="{4E073569-6FCE-4231-88C4-9D3929F850EC}" srcOrd="7" destOrd="0" presId="urn:microsoft.com/office/officeart/2008/layout/LinedList"/>
    <dgm:cxn modelId="{8A77A101-32F3-454A-AE1D-CE9411822881}" type="presParOf" srcId="{4E073569-6FCE-4231-88C4-9D3929F850EC}" destId="{D9E6DEB0-4C1E-4F69-8BFD-368A4750B5A2}" srcOrd="0" destOrd="0" presId="urn:microsoft.com/office/officeart/2008/layout/LinedList"/>
    <dgm:cxn modelId="{F9A2658D-AF6B-4F5D-8F32-846DD2610283}" type="presParOf" srcId="{4E073569-6FCE-4231-88C4-9D3929F850EC}" destId="{D567529E-2BF8-4565-8BCD-B86FD44E2BC7}" srcOrd="1" destOrd="0" presId="urn:microsoft.com/office/officeart/2008/layout/LinedList"/>
    <dgm:cxn modelId="{7249593F-4543-427C-A899-4CF468E5B2E3}" type="presParOf" srcId="{4E073569-6FCE-4231-88C4-9D3929F850EC}" destId="{4AE06FC1-EF32-4A46-A740-7E9191870E5E}" srcOrd="2" destOrd="0" presId="urn:microsoft.com/office/officeart/2008/layout/LinedList"/>
    <dgm:cxn modelId="{2C4D00D5-6115-4316-ADAB-09E9EDC06599}" type="presParOf" srcId="{8DBB458B-C711-4E1D-A938-65A7CBB80EB5}" destId="{0C92B1E4-BA20-4F90-BEDE-08CEA9FB4675}" srcOrd="8" destOrd="0" presId="urn:microsoft.com/office/officeart/2008/layout/LinedList"/>
    <dgm:cxn modelId="{07188AD3-767B-475B-9F9E-FA254725E450}" type="presParOf" srcId="{8DBB458B-C711-4E1D-A938-65A7CBB80EB5}" destId="{C8FF66AC-493D-4194-AB33-9DC3C449C27D}" srcOrd="9" destOrd="0" presId="urn:microsoft.com/office/officeart/2008/layout/LinedList"/>
    <dgm:cxn modelId="{5A08F198-68D7-454C-8781-82C9D5D4C3A2}" type="presParOf" srcId="{8DBB458B-C711-4E1D-A938-65A7CBB80EB5}" destId="{E2F97024-ECB9-4DF8-8346-3B42F28BB865}" srcOrd="10" destOrd="0" presId="urn:microsoft.com/office/officeart/2008/layout/LinedList"/>
    <dgm:cxn modelId="{D9877F9B-0CEC-4E59-A41E-AC39F6ACEA9E}" type="presParOf" srcId="{E2F97024-ECB9-4DF8-8346-3B42F28BB865}" destId="{A38F9D8D-F144-4ED1-B556-BC7DC5166DC1}" srcOrd="0" destOrd="0" presId="urn:microsoft.com/office/officeart/2008/layout/LinedList"/>
    <dgm:cxn modelId="{6FE3B8C6-4A2F-4054-B038-4EBD5E34D323}" type="presParOf" srcId="{E2F97024-ECB9-4DF8-8346-3B42F28BB865}" destId="{A3086A0E-2D70-42FF-876A-BDC044900CED}" srcOrd="1" destOrd="0" presId="urn:microsoft.com/office/officeart/2008/layout/LinedList"/>
    <dgm:cxn modelId="{1FD823E0-8960-49F0-982E-829B6BA0288B}" type="presParOf" srcId="{E2F97024-ECB9-4DF8-8346-3B42F28BB865}" destId="{14F9E29E-708D-46A0-8EAD-67BA3075211C}" srcOrd="2" destOrd="0" presId="urn:microsoft.com/office/officeart/2008/layout/LinedList"/>
    <dgm:cxn modelId="{5F520B66-C2C3-4A23-AC79-CA0FAE43B947}" type="presParOf" srcId="{8DBB458B-C711-4E1D-A938-65A7CBB80EB5}" destId="{8153A0CB-9EE2-457E-9221-FE8C85BC866A}" srcOrd="11" destOrd="0" presId="urn:microsoft.com/office/officeart/2008/layout/LinedList"/>
    <dgm:cxn modelId="{4D96276D-667B-4488-898E-5D9FFD4E6A76}" type="presParOf" srcId="{8DBB458B-C711-4E1D-A938-65A7CBB80EB5}" destId="{792C8189-3040-45C0-88F9-60C486F69E74}" srcOrd="12" destOrd="0" presId="urn:microsoft.com/office/officeart/2008/layout/LinedList"/>
    <dgm:cxn modelId="{FB4B34EF-A3ED-4FBD-96E9-85F1D17F685D}" type="presParOf" srcId="{8DBB458B-C711-4E1D-A938-65A7CBB80EB5}" destId="{EAF7D0DF-7F88-49CD-A944-7DD4A2BD7A92}" srcOrd="13" destOrd="0" presId="urn:microsoft.com/office/officeart/2008/layout/LinedList"/>
    <dgm:cxn modelId="{CBFDA09E-6769-4733-8444-9291C657ACF9}" type="presParOf" srcId="{EAF7D0DF-7F88-49CD-A944-7DD4A2BD7A92}" destId="{22A0AB74-5358-4C57-8B09-69B04B4BD7D8}" srcOrd="0" destOrd="0" presId="urn:microsoft.com/office/officeart/2008/layout/LinedList"/>
    <dgm:cxn modelId="{42ABBD3A-480D-4338-A88A-412D994C9CE3}" type="presParOf" srcId="{EAF7D0DF-7F88-49CD-A944-7DD4A2BD7A92}" destId="{33740424-D7C7-49E0-9EC1-8D71E1F78DE8}" srcOrd="1" destOrd="0" presId="urn:microsoft.com/office/officeart/2008/layout/LinedList"/>
    <dgm:cxn modelId="{A9239565-EFE8-4DDE-BCC0-425E222AAD00}" type="presParOf" srcId="{EAF7D0DF-7F88-49CD-A944-7DD4A2BD7A92}" destId="{BCB72F9B-1B00-42BD-B8D5-67BEBF12AF37}" srcOrd="2" destOrd="0" presId="urn:microsoft.com/office/officeart/2008/layout/LinedList"/>
    <dgm:cxn modelId="{90F4C0AA-3C80-4662-8502-999415957BB6}" type="presParOf" srcId="{8DBB458B-C711-4E1D-A938-65A7CBB80EB5}" destId="{E52D64E5-E9DD-4DD0-BCAD-E07217C78295}" srcOrd="14" destOrd="0" presId="urn:microsoft.com/office/officeart/2008/layout/LinedList"/>
    <dgm:cxn modelId="{BB494F75-9E3C-43B5-87B8-B36EB0160CF8}" type="presParOf" srcId="{8DBB458B-C711-4E1D-A938-65A7CBB80EB5}" destId="{110E650B-C6CD-410A-8721-73C92019B425}" srcOrd="15" destOrd="0" presId="urn:microsoft.com/office/officeart/2008/layout/LinedList"/>
    <dgm:cxn modelId="{B7C64D54-CB70-42A6-9FDA-D4A42015106A}" type="presParOf" srcId="{8DBB458B-C711-4E1D-A938-65A7CBB80EB5}" destId="{B7BFBE05-1324-42F9-8665-F7973898C889}" srcOrd="16" destOrd="0" presId="urn:microsoft.com/office/officeart/2008/layout/LinedList"/>
    <dgm:cxn modelId="{16DEB90B-3657-465D-A656-9CF02AACE300}" type="presParOf" srcId="{B7BFBE05-1324-42F9-8665-F7973898C889}" destId="{43EEE556-D7A4-4C25-BC73-8AF15EED6373}" srcOrd="0" destOrd="0" presId="urn:microsoft.com/office/officeart/2008/layout/LinedList"/>
    <dgm:cxn modelId="{BC5C856F-7A51-4ABB-A51B-3F2C969FDF2C}" type="presParOf" srcId="{B7BFBE05-1324-42F9-8665-F7973898C889}" destId="{A834168F-A355-46B8-B7BC-EFF39DA77607}" srcOrd="1" destOrd="0" presId="urn:microsoft.com/office/officeart/2008/layout/LinedList"/>
    <dgm:cxn modelId="{7E6D2508-78F3-4834-B66A-01159D2BCB34}" type="presParOf" srcId="{B7BFBE05-1324-42F9-8665-F7973898C889}" destId="{C718F5C4-9258-4CAF-AD47-BD83F29483F3}" srcOrd="2" destOrd="0" presId="urn:microsoft.com/office/officeart/2008/layout/LinedList"/>
    <dgm:cxn modelId="{7543164D-C35F-451C-9846-66F18D443169}" type="presParOf" srcId="{8DBB458B-C711-4E1D-A938-65A7CBB80EB5}" destId="{931F6D5A-BB55-4D6F-9193-87FD3D7DC85E}" srcOrd="17" destOrd="0" presId="urn:microsoft.com/office/officeart/2008/layout/LinedList"/>
    <dgm:cxn modelId="{DC1E1730-1BB8-4E2E-A53A-11D231BBCFB6}" type="presParOf" srcId="{8DBB458B-C711-4E1D-A938-65A7CBB80EB5}" destId="{C181E0F6-B006-417E-BBFF-112F4B632ADC}" srcOrd="18" destOrd="0" presId="urn:microsoft.com/office/officeart/2008/layout/LinedList"/>
    <dgm:cxn modelId="{92B9B313-4506-4ECF-AD02-48BDFD46604C}" type="presParOf" srcId="{8DBB458B-C711-4E1D-A938-65A7CBB80EB5}" destId="{74E740E7-43B6-482C-BB06-64B571B8F798}" srcOrd="19" destOrd="0" presId="urn:microsoft.com/office/officeart/2008/layout/LinedList"/>
    <dgm:cxn modelId="{B3258173-E45A-4099-AA62-76932FD0BF4F}" type="presParOf" srcId="{74E740E7-43B6-482C-BB06-64B571B8F798}" destId="{F61CE3FB-F3EA-4AE6-AEF0-399BEA181540}" srcOrd="0" destOrd="0" presId="urn:microsoft.com/office/officeart/2008/layout/LinedList"/>
    <dgm:cxn modelId="{8086F5F0-55AF-4E45-B996-F606E93A12A0}" type="presParOf" srcId="{74E740E7-43B6-482C-BB06-64B571B8F798}" destId="{0DCED8A6-07DB-4D9F-A9FD-30A324327001}" srcOrd="1" destOrd="0" presId="urn:microsoft.com/office/officeart/2008/layout/LinedList"/>
    <dgm:cxn modelId="{4ED3FC7B-E737-4481-BF1A-A8024C40E830}" type="presParOf" srcId="{74E740E7-43B6-482C-BB06-64B571B8F798}" destId="{6C99C903-488F-4434-9A46-09BE79836B61}" srcOrd="2" destOrd="0" presId="urn:microsoft.com/office/officeart/2008/layout/LinedList"/>
    <dgm:cxn modelId="{75D34E92-F721-4649-888A-E718FD609167}" type="presParOf" srcId="{8DBB458B-C711-4E1D-A938-65A7CBB80EB5}" destId="{6569E9B3-CFF4-46C0-8148-F02A778D4F37}" srcOrd="20" destOrd="0" presId="urn:microsoft.com/office/officeart/2008/layout/LinedList"/>
    <dgm:cxn modelId="{4337A753-92D2-4C69-9BD9-40E5B750F4EC}" type="presParOf" srcId="{8DBB458B-C711-4E1D-A938-65A7CBB80EB5}" destId="{AF5E4373-11B0-47E9-BB6B-18E5A90FE07E}" srcOrd="21" destOrd="0" presId="urn:microsoft.com/office/officeart/2008/layout/LinedList"/>
    <dgm:cxn modelId="{AF64423E-90E0-4F82-8908-640D8C82124D}" type="presParOf" srcId="{8DBB458B-C711-4E1D-A938-65A7CBB80EB5}" destId="{6BE98E09-F0D1-487E-AC02-1EC9229ACAE0}" srcOrd="22" destOrd="0" presId="urn:microsoft.com/office/officeart/2008/layout/LinedList"/>
    <dgm:cxn modelId="{7B04119F-8C29-4B53-AD7A-73693BA02378}" type="presParOf" srcId="{6BE98E09-F0D1-487E-AC02-1EC9229ACAE0}" destId="{354D6F8D-586D-40F0-BFEC-5E38B91234F2}" srcOrd="0" destOrd="0" presId="urn:microsoft.com/office/officeart/2008/layout/LinedList"/>
    <dgm:cxn modelId="{67DE02C6-3345-4B37-9469-C8042982B533}" type="presParOf" srcId="{6BE98E09-F0D1-487E-AC02-1EC9229ACAE0}" destId="{7C833E56-C05F-480D-8DEB-1206BB535893}" srcOrd="1" destOrd="0" presId="urn:microsoft.com/office/officeart/2008/layout/LinedList"/>
    <dgm:cxn modelId="{5E61D88A-C303-4B20-BEC8-1088028C896E}" type="presParOf" srcId="{6BE98E09-F0D1-487E-AC02-1EC9229ACAE0}" destId="{C2123759-43F9-4A12-8964-0A7058A2E0C2}" srcOrd="2" destOrd="0" presId="urn:microsoft.com/office/officeart/2008/layout/LinedList"/>
    <dgm:cxn modelId="{2C5E542D-F2A8-4ED3-A7EE-ABF1E0DCEA28}" type="presParOf" srcId="{8DBB458B-C711-4E1D-A938-65A7CBB80EB5}" destId="{06FC5E5E-D501-4FDD-BFB1-6F8131186B0C}" srcOrd="23" destOrd="0" presId="urn:microsoft.com/office/officeart/2008/layout/LinedList"/>
    <dgm:cxn modelId="{C25B9193-4DE8-4D90-B1C1-8BB5559502D0}" type="presParOf" srcId="{8DBB458B-C711-4E1D-A938-65A7CBB80EB5}" destId="{C14BD951-FD97-4875-BC8A-9BE5670F5885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B96896-0826-4DFC-9DFE-0A5EF705AEA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B55495-FBF4-4BC8-9FB6-09C7A69856F9}">
      <dgm:prSet phldrT="[Text]"/>
      <dgm:spPr>
        <a:solidFill>
          <a:srgbClr val="EF787A"/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经济上的原则</a:t>
          </a:r>
          <a:endParaRPr lang="en-US" dirty="0">
            <a:solidFill>
              <a:schemeClr val="tx1"/>
            </a:solidFill>
          </a:endParaRPr>
        </a:p>
      </dgm:t>
    </dgm:pt>
    <dgm:pt modelId="{F6A0F194-84D0-459F-ABF5-E22BCBC03367}" type="parTrans" cxnId="{6CA1B374-E858-424A-B56F-5750FB8B10E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17E552-3844-444A-B9BF-33DCF934D047}" type="sibTrans" cxnId="{6CA1B374-E858-424A-B56F-5750FB8B10E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F9EAC04-15CA-458E-9DA2-0A4E25E7A939}">
      <dgm:prSet phldrT="[Text]"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培养国内外金融配合</a:t>
          </a:r>
          <a:endParaRPr lang="en-US" dirty="0">
            <a:solidFill>
              <a:schemeClr val="tx1"/>
            </a:solidFill>
          </a:endParaRPr>
        </a:p>
      </dgm:t>
    </dgm:pt>
    <dgm:pt modelId="{657DA645-590B-4596-8AE2-4D26B013888F}" type="parTrans" cxnId="{EA7891BB-0EE7-4FC2-9DBB-4AFC213178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20FA7BF-4A3E-47D5-9A0F-A61C7FDA0620}" type="sibTrans" cxnId="{EA7891BB-0EE7-4FC2-9DBB-4AFC213178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096513-2D4F-4E05-8141-7AFD3D642F35}">
      <dgm:prSet phldrT="[Text]"/>
      <dgm:spPr>
        <a:solidFill>
          <a:srgbClr val="EF787A"/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人道的原则</a:t>
          </a:r>
          <a:endParaRPr lang="en-US" dirty="0">
            <a:solidFill>
              <a:schemeClr val="tx1"/>
            </a:solidFill>
          </a:endParaRPr>
        </a:p>
      </dgm:t>
    </dgm:pt>
    <dgm:pt modelId="{328AB447-3E59-487F-B072-9C3ECA4192D8}" type="parTrans" cxnId="{7849028D-D365-409F-AE3E-73F75569496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B0D063-6D91-4B7C-9C33-F5D905B7E49B}" type="sibTrans" cxnId="{7849028D-D365-409F-AE3E-73F75569496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7D02AE-B70D-4A6C-9037-CB0536B649FD}">
      <dgm:prSet phldrT="[Text]"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减少全球的贫困</a:t>
          </a:r>
          <a:endParaRPr lang="en-US" dirty="0">
            <a:solidFill>
              <a:schemeClr val="tx1"/>
            </a:solidFill>
          </a:endParaRPr>
        </a:p>
      </dgm:t>
    </dgm:pt>
    <dgm:pt modelId="{2162C4B2-3B83-41A2-8B1F-DAB74098A11A}" type="parTrans" cxnId="{C1B78066-DF3F-4AF5-9C95-5B08DD846BC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66FED53-B3EE-4889-BF40-2BDFFD624727}" type="sibTrans" cxnId="{C1B78066-DF3F-4AF5-9C95-5B08DD846BC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B1D69D4-C320-4F5D-A147-1869179B88AD}">
      <dgm:prSet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稳定国家的经济与金融市场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19D60822-F12F-40AA-84A3-3F3B6C9104AD}" type="parTrans" cxnId="{D64AFB94-0B5E-45CB-BD4E-6B1ED11EF14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4057578-7802-458B-8860-34007DAB8865}" type="sibTrans" cxnId="{D64AFB94-0B5E-45CB-BD4E-6B1ED11EF14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20C4662-7DF5-47CC-B672-CC873C7F5783}">
      <dgm:prSet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促进国际贸易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0B2F4B58-0F0D-4ED3-BBB7-0B73E3107840}" type="parTrans" cxnId="{E3395350-AD29-49D8-9A96-35DC9EC6E9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4BD6EF-C34B-4713-A445-08331C9734E1}" type="sibTrans" cxnId="{E3395350-AD29-49D8-9A96-35DC9EC6E9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E846AAA-95FB-4A45-8967-B139A082418F}">
      <dgm:prSet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提高就业率与经济增长率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76BF4FE8-3BEB-4BA4-B0E1-611ECEAC70D8}" type="parTrans" cxnId="{799E8DD4-D5DF-4068-AB21-E8C483ACCF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21EAB1E-F3A0-42CB-8E8B-A626A4012047}" type="sibTrans" cxnId="{799E8DD4-D5DF-4068-AB21-E8C483ACCF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2FEEC9A-4373-42D0-A41E-C863B70179F1}" type="pres">
      <dgm:prSet presAssocID="{4BB96896-0826-4DFC-9DFE-0A5EF705AE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53FB02-8A07-4B55-A0DB-4AEBAE700FD6}" type="pres">
      <dgm:prSet presAssocID="{2CB55495-FBF4-4BC8-9FB6-09C7A69856F9}" presName="composite" presStyleCnt="0"/>
      <dgm:spPr/>
    </dgm:pt>
    <dgm:pt modelId="{36F10545-78FA-4DA0-851D-7FBDFDDD5AB0}" type="pres">
      <dgm:prSet presAssocID="{2CB55495-FBF4-4BC8-9FB6-09C7A69856F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B2DF2-7666-4976-AF71-1F64B898243F}" type="pres">
      <dgm:prSet presAssocID="{2CB55495-FBF4-4BC8-9FB6-09C7A69856F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08B9D-07DE-4D65-934A-40BD41866B2F}" type="pres">
      <dgm:prSet presAssocID="{FB17E552-3844-444A-B9BF-33DCF934D047}" presName="space" presStyleCnt="0"/>
      <dgm:spPr/>
    </dgm:pt>
    <dgm:pt modelId="{642A12BE-0ADF-4719-B3CF-0964F5ADC615}" type="pres">
      <dgm:prSet presAssocID="{6C096513-2D4F-4E05-8141-7AFD3D642F35}" presName="composite" presStyleCnt="0"/>
      <dgm:spPr/>
    </dgm:pt>
    <dgm:pt modelId="{F14FAA4D-4670-4C44-A3D1-B495E289D63F}" type="pres">
      <dgm:prSet presAssocID="{6C096513-2D4F-4E05-8141-7AFD3D642F3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7CCEE-DABA-4436-A54F-8ACB96B718A5}" type="pres">
      <dgm:prSet presAssocID="{6C096513-2D4F-4E05-8141-7AFD3D642F3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33C9AE-7C19-4215-90FE-DAE39E3C4926}" type="presOf" srcId="{920C4662-7DF5-47CC-B672-CC873C7F5783}" destId="{ACFB2DF2-7666-4976-AF71-1F64B898243F}" srcOrd="0" destOrd="2" presId="urn:microsoft.com/office/officeart/2005/8/layout/hList1"/>
    <dgm:cxn modelId="{FE4BAD8F-96F7-44D9-8867-4BC8C3B6CC03}" type="presOf" srcId="{9E846AAA-95FB-4A45-8967-B139A082418F}" destId="{ACFB2DF2-7666-4976-AF71-1F64B898243F}" srcOrd="0" destOrd="3" presId="urn:microsoft.com/office/officeart/2005/8/layout/hList1"/>
    <dgm:cxn modelId="{E3395350-AD29-49D8-9A96-35DC9EC6E978}" srcId="{2CB55495-FBF4-4BC8-9FB6-09C7A69856F9}" destId="{920C4662-7DF5-47CC-B672-CC873C7F5783}" srcOrd="2" destOrd="0" parTransId="{0B2F4B58-0F0D-4ED3-BBB7-0B73E3107840}" sibTransId="{694BD6EF-C34B-4713-A445-08331C9734E1}"/>
    <dgm:cxn modelId="{451F1631-AD11-464C-B5A9-03D11A768518}" type="presOf" srcId="{6F9EAC04-15CA-458E-9DA2-0A4E25E7A939}" destId="{ACFB2DF2-7666-4976-AF71-1F64B898243F}" srcOrd="0" destOrd="0" presId="urn:microsoft.com/office/officeart/2005/8/layout/hList1"/>
    <dgm:cxn modelId="{EA7891BB-0EE7-4FC2-9DBB-4AFC213178FB}" srcId="{2CB55495-FBF4-4BC8-9FB6-09C7A69856F9}" destId="{6F9EAC04-15CA-458E-9DA2-0A4E25E7A939}" srcOrd="0" destOrd="0" parTransId="{657DA645-590B-4596-8AE2-4D26B013888F}" sibTransId="{B20FA7BF-4A3E-47D5-9A0F-A61C7FDA0620}"/>
    <dgm:cxn modelId="{6CA1B374-E858-424A-B56F-5750FB8B10E8}" srcId="{4BB96896-0826-4DFC-9DFE-0A5EF705AEAF}" destId="{2CB55495-FBF4-4BC8-9FB6-09C7A69856F9}" srcOrd="0" destOrd="0" parTransId="{F6A0F194-84D0-459F-ABF5-E22BCBC03367}" sibTransId="{FB17E552-3844-444A-B9BF-33DCF934D047}"/>
    <dgm:cxn modelId="{B0AE41D2-16C8-4516-91B6-0E534C445B07}" type="presOf" srcId="{4BB96896-0826-4DFC-9DFE-0A5EF705AEAF}" destId="{E2FEEC9A-4373-42D0-A41E-C863B70179F1}" srcOrd="0" destOrd="0" presId="urn:microsoft.com/office/officeart/2005/8/layout/hList1"/>
    <dgm:cxn modelId="{911EF788-E71D-42F2-A0A9-D492B8734509}" type="presOf" srcId="{2CB55495-FBF4-4BC8-9FB6-09C7A69856F9}" destId="{36F10545-78FA-4DA0-851D-7FBDFDDD5AB0}" srcOrd="0" destOrd="0" presId="urn:microsoft.com/office/officeart/2005/8/layout/hList1"/>
    <dgm:cxn modelId="{C1B78066-DF3F-4AF5-9C95-5B08DD846BCA}" srcId="{6C096513-2D4F-4E05-8141-7AFD3D642F35}" destId="{E07D02AE-B70D-4A6C-9037-CB0536B649FD}" srcOrd="0" destOrd="0" parTransId="{2162C4B2-3B83-41A2-8B1F-DAB74098A11A}" sibTransId="{A66FED53-B3EE-4889-BF40-2BDFFD624727}"/>
    <dgm:cxn modelId="{799E8DD4-D5DF-4068-AB21-E8C483ACCFF5}" srcId="{2CB55495-FBF4-4BC8-9FB6-09C7A69856F9}" destId="{9E846AAA-95FB-4A45-8967-B139A082418F}" srcOrd="3" destOrd="0" parTransId="{76BF4FE8-3BEB-4BA4-B0E1-611ECEAC70D8}" sibTransId="{F21EAB1E-F3A0-42CB-8E8B-A626A4012047}"/>
    <dgm:cxn modelId="{7849028D-D365-409F-AE3E-73F755694966}" srcId="{4BB96896-0826-4DFC-9DFE-0A5EF705AEAF}" destId="{6C096513-2D4F-4E05-8141-7AFD3D642F35}" srcOrd="1" destOrd="0" parTransId="{328AB447-3E59-487F-B072-9C3ECA4192D8}" sibTransId="{58B0D063-6D91-4B7C-9C33-F5D905B7E49B}"/>
    <dgm:cxn modelId="{BE72E2AD-9B80-4AAF-8C08-50A6C039635B}" type="presOf" srcId="{E07D02AE-B70D-4A6C-9037-CB0536B649FD}" destId="{4357CCEE-DABA-4436-A54F-8ACB96B718A5}" srcOrd="0" destOrd="0" presId="urn:microsoft.com/office/officeart/2005/8/layout/hList1"/>
    <dgm:cxn modelId="{D64AFB94-0B5E-45CB-BD4E-6B1ED11EF14E}" srcId="{2CB55495-FBF4-4BC8-9FB6-09C7A69856F9}" destId="{6B1D69D4-C320-4F5D-A147-1869179B88AD}" srcOrd="1" destOrd="0" parTransId="{19D60822-F12F-40AA-84A3-3F3B6C9104AD}" sibTransId="{94057578-7802-458B-8860-34007DAB8865}"/>
    <dgm:cxn modelId="{E5CF2DE4-C732-45FB-95E8-11E82A600AAB}" type="presOf" srcId="{6B1D69D4-C320-4F5D-A147-1869179B88AD}" destId="{ACFB2DF2-7666-4976-AF71-1F64B898243F}" srcOrd="0" destOrd="1" presId="urn:microsoft.com/office/officeart/2005/8/layout/hList1"/>
    <dgm:cxn modelId="{62E986F6-E25E-4AA6-B300-BE19908CF918}" type="presOf" srcId="{6C096513-2D4F-4E05-8141-7AFD3D642F35}" destId="{F14FAA4D-4670-4C44-A3D1-B495E289D63F}" srcOrd="0" destOrd="0" presId="urn:microsoft.com/office/officeart/2005/8/layout/hList1"/>
    <dgm:cxn modelId="{E07569D5-494F-4F86-8875-1E00883F456E}" type="presParOf" srcId="{E2FEEC9A-4373-42D0-A41E-C863B70179F1}" destId="{D753FB02-8A07-4B55-A0DB-4AEBAE700FD6}" srcOrd="0" destOrd="0" presId="urn:microsoft.com/office/officeart/2005/8/layout/hList1"/>
    <dgm:cxn modelId="{A7F02ABF-F218-4C50-AA92-F0D73D8166EE}" type="presParOf" srcId="{D753FB02-8A07-4B55-A0DB-4AEBAE700FD6}" destId="{36F10545-78FA-4DA0-851D-7FBDFDDD5AB0}" srcOrd="0" destOrd="0" presId="urn:microsoft.com/office/officeart/2005/8/layout/hList1"/>
    <dgm:cxn modelId="{6DAD75FC-50B2-40F8-9DFD-AC820261F6D2}" type="presParOf" srcId="{D753FB02-8A07-4B55-A0DB-4AEBAE700FD6}" destId="{ACFB2DF2-7666-4976-AF71-1F64B898243F}" srcOrd="1" destOrd="0" presId="urn:microsoft.com/office/officeart/2005/8/layout/hList1"/>
    <dgm:cxn modelId="{081EC801-1BBA-49CB-A4B5-9241603C3F20}" type="presParOf" srcId="{E2FEEC9A-4373-42D0-A41E-C863B70179F1}" destId="{81A08B9D-07DE-4D65-934A-40BD41866B2F}" srcOrd="1" destOrd="0" presId="urn:microsoft.com/office/officeart/2005/8/layout/hList1"/>
    <dgm:cxn modelId="{0F60F251-15E8-42E6-856B-DF192C9836A5}" type="presParOf" srcId="{E2FEEC9A-4373-42D0-A41E-C863B70179F1}" destId="{642A12BE-0ADF-4719-B3CF-0964F5ADC615}" srcOrd="2" destOrd="0" presId="urn:microsoft.com/office/officeart/2005/8/layout/hList1"/>
    <dgm:cxn modelId="{B4632973-7E7A-478F-8B84-5466AC2571F3}" type="presParOf" srcId="{642A12BE-0ADF-4719-B3CF-0964F5ADC615}" destId="{F14FAA4D-4670-4C44-A3D1-B495E289D63F}" srcOrd="0" destOrd="0" presId="urn:microsoft.com/office/officeart/2005/8/layout/hList1"/>
    <dgm:cxn modelId="{6EA430BA-5EEE-40B9-9B41-775E4FF92E30}" type="presParOf" srcId="{642A12BE-0ADF-4719-B3CF-0964F5ADC615}" destId="{4357CCEE-DABA-4436-A54F-8ACB96B718A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CD7AD2-447C-44E1-A2DC-03BB4CB8E6C8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BB77337A-E1D1-4922-B62E-5642FDCE234F}">
      <dgm:prSet phldrT="[Text]" custT="1"/>
      <dgm:spPr>
        <a:solidFill>
          <a:srgbClr val="EF787A">
            <a:alpha val="65098"/>
          </a:srgbClr>
        </a:solidFill>
        <a:ln>
          <a:solidFill>
            <a:srgbClr val="BC000D"/>
          </a:solidFill>
        </a:ln>
      </dgm:spPr>
      <dgm:t>
        <a:bodyPr/>
        <a:lstStyle/>
        <a:p>
          <a:pPr algn="ctr"/>
          <a:r>
            <a:rPr lang="zh-CN" altLang="en-US" sz="2000" b="0" u="none" dirty="0" smtClean="0">
              <a:solidFill>
                <a:schemeClr val="tx1"/>
              </a:solidFill>
            </a:rPr>
            <a:t>维护：</a:t>
          </a:r>
        </a:p>
      </dgm:t>
    </dgm:pt>
    <dgm:pt modelId="{712F0192-C206-4A9C-A769-335F561275CC}" type="parTrans" cxnId="{645E731E-A982-4C1A-85D8-3243541E99C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BFA1C7C-FDF0-4300-BA0E-85E3EBD7A5E4}" type="sibTrans" cxnId="{645E731E-A982-4C1A-85D8-3243541E99CE}">
      <dgm:prSet/>
      <dgm:spPr>
        <a:solidFill>
          <a:srgbClr val="BC000D"/>
        </a:solidFill>
        <a:ln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055F9B3-E716-49C6-82C7-B6D51208CA11}">
      <dgm:prSet phldrT="[Text]"/>
      <dgm:spPr>
        <a:solidFill>
          <a:srgbClr val="EF787A">
            <a:alpha val="65098"/>
          </a:srgbClr>
        </a:solidFill>
        <a:ln>
          <a:solidFill>
            <a:srgbClr val="BC000D"/>
          </a:solidFill>
        </a:ln>
      </dgm:spPr>
      <dgm:t>
        <a:bodyPr/>
        <a:lstStyle/>
        <a:p>
          <a:pPr algn="ctr"/>
          <a:r>
            <a:rPr lang="zh-CN" altLang="en-US" dirty="0" smtClean="0">
              <a:solidFill>
                <a:schemeClr val="tx1"/>
              </a:solidFill>
            </a:rPr>
            <a:t>提高：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28ACEDCF-C32B-4E82-BEE3-1771B4F94DF7}" type="parTrans" cxnId="{87C75721-0E1B-458E-840B-FB4E8D125DB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A4E02E4-F918-4960-BC9C-0AA6737F79B8}" type="sibTrans" cxnId="{87C75721-0E1B-458E-840B-FB4E8D125DB4}">
      <dgm:prSet/>
      <dgm:spPr>
        <a:solidFill>
          <a:srgbClr val="BC000D"/>
        </a:solidFill>
        <a:ln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C6BB9D6-FAA6-4E0C-9734-AAA811488FC3}">
      <dgm:prSet phldrT="[Text]"/>
      <dgm:spPr>
        <a:solidFill>
          <a:srgbClr val="EF787A">
            <a:alpha val="65098"/>
          </a:srgbClr>
        </a:solidFill>
        <a:ln>
          <a:solidFill>
            <a:srgbClr val="BC000D"/>
          </a:solidFill>
        </a:ln>
      </dgm:spPr>
      <dgm:t>
        <a:bodyPr/>
        <a:lstStyle/>
        <a:p>
          <a:pPr algn="ctr"/>
          <a:r>
            <a:rPr lang="zh-CN" altLang="en-US" dirty="0" smtClean="0">
              <a:solidFill>
                <a:schemeClr val="tx1"/>
              </a:solidFill>
            </a:rPr>
            <a:t>怎么实现三大主要目标呢？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9EF0E02D-5D97-4DB6-948C-E3F37D4A3A88}" type="parTrans" cxnId="{62DE68C4-DA8D-40FC-9D8A-82288D55A60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ACE206A-A847-4243-BA38-AEC9D5D02490}" type="sibTrans" cxnId="{62DE68C4-DA8D-40FC-9D8A-82288D55A60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BCC137A-D584-4C86-A097-8C7D07735E80}">
      <dgm:prSet custT="1"/>
      <dgm:spPr>
        <a:solidFill>
          <a:srgbClr val="EF787A">
            <a:alpha val="65098"/>
          </a:srgbClr>
        </a:solidFill>
        <a:ln>
          <a:solidFill>
            <a:srgbClr val="BC000D"/>
          </a:solidFill>
        </a:ln>
      </dgm:spPr>
      <dgm:t>
        <a:bodyPr/>
        <a:lstStyle/>
        <a:p>
          <a:pPr algn="ctr"/>
          <a:r>
            <a:rPr lang="zh-CN" altLang="en-US" sz="2000" dirty="0" smtClean="0">
              <a:solidFill>
                <a:schemeClr val="tx1"/>
              </a:solidFill>
            </a:rPr>
            <a:t>全国的利益</a:t>
          </a:r>
          <a:endParaRPr lang="en-US" sz="2000" dirty="0">
            <a:solidFill>
              <a:schemeClr val="tx1"/>
            </a:solidFill>
          </a:endParaRPr>
        </a:p>
      </dgm:t>
    </dgm:pt>
    <dgm:pt modelId="{056DBB0D-D710-4D1F-B0BB-54E7D7B3A7C0}" type="sibTrans" cxnId="{C31EE524-66BD-4A83-A835-D4473121B2C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73AFE2F-9FE7-4D85-A150-650381CEDFF9}" type="parTrans" cxnId="{C31EE524-66BD-4A83-A835-D4473121B2C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93E0B75-EB8B-4834-8695-421D2C0BF582}">
      <dgm:prSet/>
      <dgm:spPr>
        <a:solidFill>
          <a:srgbClr val="EF787A">
            <a:alpha val="65098"/>
          </a:srgbClr>
        </a:solidFill>
        <a:ln>
          <a:solidFill>
            <a:srgbClr val="BC000D"/>
          </a:solidFill>
        </a:ln>
      </dgm:spPr>
      <dgm:t>
        <a:bodyPr/>
        <a:lstStyle/>
        <a:p>
          <a:pPr algn="ctr"/>
          <a:r>
            <a:rPr lang="zh-CN" altLang="en-US" dirty="0" smtClean="0">
              <a:solidFill>
                <a:schemeClr val="tx1"/>
              </a:solidFill>
            </a:rPr>
            <a:t>国家的地位</a:t>
          </a:r>
          <a:endParaRPr lang="en-US" dirty="0">
            <a:solidFill>
              <a:schemeClr val="tx1"/>
            </a:solidFill>
          </a:endParaRPr>
        </a:p>
      </dgm:t>
    </dgm:pt>
    <dgm:pt modelId="{F5C9EB83-105A-4508-8F88-3CA65AFE7A56}" type="parTrans" cxnId="{76468B22-99E3-412C-9503-E81ADBE85AA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5B216DB-B892-4C70-A09F-C510C2B068A3}" type="sibTrans" cxnId="{76468B22-99E3-412C-9503-E81ADBE85AA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1E241AE-5C2C-419B-BF40-283C0B6FEF2B}">
      <dgm:prSet/>
      <dgm:spPr>
        <a:solidFill>
          <a:srgbClr val="EF787A">
            <a:alpha val="65098"/>
          </a:srgbClr>
        </a:solidFill>
        <a:ln>
          <a:solidFill>
            <a:srgbClr val="BC000D"/>
          </a:solidFill>
        </a:ln>
      </dgm:spPr>
      <dgm:t>
        <a:bodyPr/>
        <a:lstStyle/>
        <a:p>
          <a:pPr algn="ctr"/>
          <a:r>
            <a:rPr lang="zh-CN" altLang="en-US" dirty="0" smtClean="0">
              <a:solidFill>
                <a:schemeClr val="tx1"/>
              </a:solidFill>
            </a:rPr>
            <a:t>经济实力</a:t>
          </a:r>
          <a:endParaRPr lang="en-US" dirty="0">
            <a:solidFill>
              <a:schemeClr val="tx1"/>
            </a:solidFill>
          </a:endParaRPr>
        </a:p>
      </dgm:t>
    </dgm:pt>
    <dgm:pt modelId="{CD8A6F98-5286-4FE8-9574-78AC3A22B296}" type="parTrans" cxnId="{5CE95836-0196-455E-9BB7-A90A621EE43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830BE43-BDA8-4400-B0A2-F2FA7C9AE39C}" type="sibTrans" cxnId="{5CE95836-0196-455E-9BB7-A90A621EE43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DF1D6DE-B42E-4B18-8011-97CB6E2ED12B}">
      <dgm:prSet/>
      <dgm:spPr>
        <a:solidFill>
          <a:srgbClr val="EF787A">
            <a:alpha val="65098"/>
          </a:srgbClr>
        </a:solidFill>
        <a:ln>
          <a:solidFill>
            <a:srgbClr val="BC000D"/>
          </a:solidFill>
        </a:ln>
      </dgm:spPr>
      <dgm:t>
        <a:bodyPr/>
        <a:lstStyle/>
        <a:p>
          <a:pPr algn="ctr"/>
          <a:r>
            <a:rPr lang="zh-CN" altLang="en-US" dirty="0" smtClean="0">
              <a:solidFill>
                <a:schemeClr val="tx1"/>
              </a:solidFill>
            </a:rPr>
            <a:t>使用各种渠道</a:t>
          </a:r>
          <a:endParaRPr lang="en-US" dirty="0">
            <a:solidFill>
              <a:schemeClr val="tx1"/>
            </a:solidFill>
          </a:endParaRPr>
        </a:p>
      </dgm:t>
    </dgm:pt>
    <dgm:pt modelId="{DCCDF28A-02E4-4E0C-963B-91D259BA9C2F}" type="parTrans" cxnId="{F50FB6DF-F672-4437-B3DA-90FF1C44574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C8DC619-7577-426C-BDF8-581960E6453E}" type="sibTrans" cxnId="{F50FB6DF-F672-4437-B3DA-90FF1C44574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81AE292-22C6-4DAB-8EAA-F57F6B269F7F}" type="pres">
      <dgm:prSet presAssocID="{77CD7AD2-447C-44E1-A2DC-03BB4CB8E6C8}" presName="Name0" presStyleCnt="0">
        <dgm:presLayoutVars>
          <dgm:dir/>
          <dgm:resizeHandles val="exact"/>
        </dgm:presLayoutVars>
      </dgm:prSet>
      <dgm:spPr/>
    </dgm:pt>
    <dgm:pt modelId="{02738A0C-1E3C-47A3-A169-0B1AB0C778BF}" type="pres">
      <dgm:prSet presAssocID="{77CD7AD2-447C-44E1-A2DC-03BB4CB8E6C8}" presName="vNodes" presStyleCnt="0"/>
      <dgm:spPr/>
    </dgm:pt>
    <dgm:pt modelId="{22E010EC-A470-4DD2-A1D4-E5E57348FE1E}" type="pres">
      <dgm:prSet presAssocID="{BB77337A-E1D1-4922-B62E-5642FDCE234F}" presName="node" presStyleLbl="node1" presStyleIdx="0" presStyleCnt="3" custScaleX="153766" custScaleY="144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A169D-5842-4EB6-BE9D-DA6CA8FC54E9}" type="pres">
      <dgm:prSet presAssocID="{6BFA1C7C-FDF0-4300-BA0E-85E3EBD7A5E4}" presName="spacerT" presStyleCnt="0"/>
      <dgm:spPr/>
    </dgm:pt>
    <dgm:pt modelId="{BA1011B1-CE48-48E9-A16B-844A6FDAD569}" type="pres">
      <dgm:prSet presAssocID="{6BFA1C7C-FDF0-4300-BA0E-85E3EBD7A5E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4D6DA3B-FD77-4C5A-9165-9B5C643D9FE3}" type="pres">
      <dgm:prSet presAssocID="{6BFA1C7C-FDF0-4300-BA0E-85E3EBD7A5E4}" presName="spacerB" presStyleCnt="0"/>
      <dgm:spPr/>
    </dgm:pt>
    <dgm:pt modelId="{CBAF70B5-2D43-45F6-80E4-99A620E7FCFD}" type="pres">
      <dgm:prSet presAssocID="{B055F9B3-E716-49C6-82C7-B6D51208CA11}" presName="node" presStyleLbl="node1" presStyleIdx="1" presStyleCnt="3" custScaleX="153766" custScaleY="144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809FB-45B7-417D-9FDA-CB43E74563E1}" type="pres">
      <dgm:prSet presAssocID="{77CD7AD2-447C-44E1-A2DC-03BB4CB8E6C8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0EC6BA24-975A-4965-8A18-F7BACD5A7AD3}" type="pres">
      <dgm:prSet presAssocID="{77CD7AD2-447C-44E1-A2DC-03BB4CB8E6C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0ADE586-1BF5-4AA9-9C1C-E447EFA249D0}" type="pres">
      <dgm:prSet presAssocID="{77CD7AD2-447C-44E1-A2DC-03BB4CB8E6C8}" presName="lastNode" presStyleLbl="node1" presStyleIdx="2" presStyleCnt="3" custScaleX="174216" custScaleY="88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327D99-7613-4DEB-8F0C-D7FB4B2BC887}" type="presOf" srcId="{77CD7AD2-447C-44E1-A2DC-03BB4CB8E6C8}" destId="{C81AE292-22C6-4DAB-8EAA-F57F6B269F7F}" srcOrd="0" destOrd="0" presId="urn:microsoft.com/office/officeart/2005/8/layout/equation2"/>
    <dgm:cxn modelId="{CD246951-31C3-4DFD-BBF2-9DDA9AFF95E7}" type="presOf" srcId="{BB77337A-E1D1-4922-B62E-5642FDCE234F}" destId="{22E010EC-A470-4DD2-A1D4-E5E57348FE1E}" srcOrd="0" destOrd="0" presId="urn:microsoft.com/office/officeart/2005/8/layout/equation2"/>
    <dgm:cxn modelId="{44ECA8AC-466F-484F-A858-8EBCFA140B70}" type="presOf" srcId="{AA4E02E4-F918-4960-BC9C-0AA6737F79B8}" destId="{0E3809FB-45B7-417D-9FDA-CB43E74563E1}" srcOrd="0" destOrd="0" presId="urn:microsoft.com/office/officeart/2005/8/layout/equation2"/>
    <dgm:cxn modelId="{06937034-C88A-4A15-BB4C-DEE9A82C423B}" type="presOf" srcId="{BC6BB9D6-FAA6-4E0C-9734-AAA811488FC3}" destId="{A0ADE586-1BF5-4AA9-9C1C-E447EFA249D0}" srcOrd="0" destOrd="0" presId="urn:microsoft.com/office/officeart/2005/8/layout/equation2"/>
    <dgm:cxn modelId="{87C75721-0E1B-458E-840B-FB4E8D125DB4}" srcId="{77CD7AD2-447C-44E1-A2DC-03BB4CB8E6C8}" destId="{B055F9B3-E716-49C6-82C7-B6D51208CA11}" srcOrd="1" destOrd="0" parTransId="{28ACEDCF-C32B-4E82-BEE3-1771B4F94DF7}" sibTransId="{AA4E02E4-F918-4960-BC9C-0AA6737F79B8}"/>
    <dgm:cxn modelId="{645E731E-A982-4C1A-85D8-3243541E99CE}" srcId="{77CD7AD2-447C-44E1-A2DC-03BB4CB8E6C8}" destId="{BB77337A-E1D1-4922-B62E-5642FDCE234F}" srcOrd="0" destOrd="0" parTransId="{712F0192-C206-4A9C-A769-335F561275CC}" sibTransId="{6BFA1C7C-FDF0-4300-BA0E-85E3EBD7A5E4}"/>
    <dgm:cxn modelId="{F50FB6DF-F672-4437-B3DA-90FF1C44574B}" srcId="{BC6BB9D6-FAA6-4E0C-9734-AAA811488FC3}" destId="{8DF1D6DE-B42E-4B18-8011-97CB6E2ED12B}" srcOrd="0" destOrd="0" parTransId="{DCCDF28A-02E4-4E0C-963B-91D259BA9C2F}" sibTransId="{AC8DC619-7577-426C-BDF8-581960E6453E}"/>
    <dgm:cxn modelId="{63F769E9-4A80-4BD8-AC56-9AD3E2D0C1E2}" type="presOf" srcId="{C1E241AE-5C2C-419B-BF40-283C0B6FEF2B}" destId="{CBAF70B5-2D43-45F6-80E4-99A620E7FCFD}" srcOrd="0" destOrd="2" presId="urn:microsoft.com/office/officeart/2005/8/layout/equation2"/>
    <dgm:cxn modelId="{7261D2CA-414E-4821-B8FB-598A3E41FFD6}" type="presOf" srcId="{6BFA1C7C-FDF0-4300-BA0E-85E3EBD7A5E4}" destId="{BA1011B1-CE48-48E9-A16B-844A6FDAD569}" srcOrd="0" destOrd="0" presId="urn:microsoft.com/office/officeart/2005/8/layout/equation2"/>
    <dgm:cxn modelId="{62DE68C4-DA8D-40FC-9D8A-82288D55A60C}" srcId="{77CD7AD2-447C-44E1-A2DC-03BB4CB8E6C8}" destId="{BC6BB9D6-FAA6-4E0C-9734-AAA811488FC3}" srcOrd="2" destOrd="0" parTransId="{9EF0E02D-5D97-4DB6-948C-E3F37D4A3A88}" sibTransId="{BACE206A-A847-4243-BA38-AEC9D5D02490}"/>
    <dgm:cxn modelId="{ED4C3FC9-3307-4C63-88FB-8A9041304CB8}" type="presOf" srcId="{3BCC137A-D584-4C86-A097-8C7D07735E80}" destId="{22E010EC-A470-4DD2-A1D4-E5E57348FE1E}" srcOrd="0" destOrd="1" presId="urn:microsoft.com/office/officeart/2005/8/layout/equation2"/>
    <dgm:cxn modelId="{C31EE524-66BD-4A83-A835-D4473121B2C0}" srcId="{BB77337A-E1D1-4922-B62E-5642FDCE234F}" destId="{3BCC137A-D584-4C86-A097-8C7D07735E80}" srcOrd="0" destOrd="0" parTransId="{573AFE2F-9FE7-4D85-A150-650381CEDFF9}" sibTransId="{056DBB0D-D710-4D1F-B0BB-54E7D7B3A7C0}"/>
    <dgm:cxn modelId="{246C935D-B12D-4CA9-A9EF-0988C381130E}" type="presOf" srcId="{193E0B75-EB8B-4834-8695-421D2C0BF582}" destId="{CBAF70B5-2D43-45F6-80E4-99A620E7FCFD}" srcOrd="0" destOrd="1" presId="urn:microsoft.com/office/officeart/2005/8/layout/equation2"/>
    <dgm:cxn modelId="{5CE95836-0196-455E-9BB7-A90A621EE43A}" srcId="{B055F9B3-E716-49C6-82C7-B6D51208CA11}" destId="{C1E241AE-5C2C-419B-BF40-283C0B6FEF2B}" srcOrd="1" destOrd="0" parTransId="{CD8A6F98-5286-4FE8-9574-78AC3A22B296}" sibTransId="{E830BE43-BDA8-4400-B0A2-F2FA7C9AE39C}"/>
    <dgm:cxn modelId="{E00EBBDE-8683-415B-81F4-013CF3CFDEEE}" type="presOf" srcId="{8DF1D6DE-B42E-4B18-8011-97CB6E2ED12B}" destId="{A0ADE586-1BF5-4AA9-9C1C-E447EFA249D0}" srcOrd="0" destOrd="1" presId="urn:microsoft.com/office/officeart/2005/8/layout/equation2"/>
    <dgm:cxn modelId="{AF3E3079-EB29-4B24-9D50-D140AF8E132A}" type="presOf" srcId="{B055F9B3-E716-49C6-82C7-B6D51208CA11}" destId="{CBAF70B5-2D43-45F6-80E4-99A620E7FCFD}" srcOrd="0" destOrd="0" presId="urn:microsoft.com/office/officeart/2005/8/layout/equation2"/>
    <dgm:cxn modelId="{BFF4823F-93C5-4BDB-82C6-AC0AA3C69FD3}" type="presOf" srcId="{AA4E02E4-F918-4960-BC9C-0AA6737F79B8}" destId="{0EC6BA24-975A-4965-8A18-F7BACD5A7AD3}" srcOrd="1" destOrd="0" presId="urn:microsoft.com/office/officeart/2005/8/layout/equation2"/>
    <dgm:cxn modelId="{76468B22-99E3-412C-9503-E81ADBE85AAA}" srcId="{B055F9B3-E716-49C6-82C7-B6D51208CA11}" destId="{193E0B75-EB8B-4834-8695-421D2C0BF582}" srcOrd="0" destOrd="0" parTransId="{F5C9EB83-105A-4508-8F88-3CA65AFE7A56}" sibTransId="{B5B216DB-B892-4C70-A09F-C510C2B068A3}"/>
    <dgm:cxn modelId="{66DA1424-F64D-4175-BF98-D845CC28BDDA}" type="presParOf" srcId="{C81AE292-22C6-4DAB-8EAA-F57F6B269F7F}" destId="{02738A0C-1E3C-47A3-A169-0B1AB0C778BF}" srcOrd="0" destOrd="0" presId="urn:microsoft.com/office/officeart/2005/8/layout/equation2"/>
    <dgm:cxn modelId="{9534DC30-FE97-4196-AB13-3E46D918C6BE}" type="presParOf" srcId="{02738A0C-1E3C-47A3-A169-0B1AB0C778BF}" destId="{22E010EC-A470-4DD2-A1D4-E5E57348FE1E}" srcOrd="0" destOrd="0" presId="urn:microsoft.com/office/officeart/2005/8/layout/equation2"/>
    <dgm:cxn modelId="{5CDE4A34-EE4C-4B14-A62B-CF265E4E6F45}" type="presParOf" srcId="{02738A0C-1E3C-47A3-A169-0B1AB0C778BF}" destId="{5A7A169D-5842-4EB6-BE9D-DA6CA8FC54E9}" srcOrd="1" destOrd="0" presId="urn:microsoft.com/office/officeart/2005/8/layout/equation2"/>
    <dgm:cxn modelId="{0B0368C6-3683-41FB-ADC2-C1B9652DAEF1}" type="presParOf" srcId="{02738A0C-1E3C-47A3-A169-0B1AB0C778BF}" destId="{BA1011B1-CE48-48E9-A16B-844A6FDAD569}" srcOrd="2" destOrd="0" presId="urn:microsoft.com/office/officeart/2005/8/layout/equation2"/>
    <dgm:cxn modelId="{83222226-3429-4FCB-A07F-6B4B77DED3D7}" type="presParOf" srcId="{02738A0C-1E3C-47A3-A169-0B1AB0C778BF}" destId="{84D6DA3B-FD77-4C5A-9165-9B5C643D9FE3}" srcOrd="3" destOrd="0" presId="urn:microsoft.com/office/officeart/2005/8/layout/equation2"/>
    <dgm:cxn modelId="{669CD7DB-8843-440C-97BF-56DFB94551EC}" type="presParOf" srcId="{02738A0C-1E3C-47A3-A169-0B1AB0C778BF}" destId="{CBAF70B5-2D43-45F6-80E4-99A620E7FCFD}" srcOrd="4" destOrd="0" presId="urn:microsoft.com/office/officeart/2005/8/layout/equation2"/>
    <dgm:cxn modelId="{0CAEB0E1-4B1A-4A6C-A905-C93B52FCA993}" type="presParOf" srcId="{C81AE292-22C6-4DAB-8EAA-F57F6B269F7F}" destId="{0E3809FB-45B7-417D-9FDA-CB43E74563E1}" srcOrd="1" destOrd="0" presId="urn:microsoft.com/office/officeart/2005/8/layout/equation2"/>
    <dgm:cxn modelId="{A3094CD4-7023-42E5-8664-894B4E703346}" type="presParOf" srcId="{0E3809FB-45B7-417D-9FDA-CB43E74563E1}" destId="{0EC6BA24-975A-4965-8A18-F7BACD5A7AD3}" srcOrd="0" destOrd="0" presId="urn:microsoft.com/office/officeart/2005/8/layout/equation2"/>
    <dgm:cxn modelId="{E39DEAD6-8CD5-43EF-B817-1F464C10EB74}" type="presParOf" srcId="{C81AE292-22C6-4DAB-8EAA-F57F6B269F7F}" destId="{A0ADE586-1BF5-4AA9-9C1C-E447EFA249D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D2E0F6-1444-4C0E-BEF9-0C09F8F3F39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6077C6-6CD6-4B3B-A748-F6A47FB43486}">
      <dgm:prSet phldrT="[Text]" custT="1"/>
      <dgm:spPr>
        <a:solidFill>
          <a:srgbClr val="EF787A"/>
        </a:solidFill>
        <a:ln>
          <a:solidFill>
            <a:schemeClr val="bg1"/>
          </a:solidFill>
        </a:ln>
      </dgm:spPr>
      <dgm:t>
        <a:bodyPr/>
        <a:lstStyle/>
        <a:p>
          <a:r>
            <a:rPr lang="zh-CN" altLang="en-US" sz="4400" b="1" dirty="0" smtClean="0">
              <a:solidFill>
                <a:schemeClr val="tx1"/>
              </a:solidFill>
            </a:rPr>
            <a:t>被纳入特别提款权货币篮子的</a:t>
          </a:r>
          <a:r>
            <a:rPr lang="zh-CN" altLang="en-US" sz="4600" b="1" dirty="0" smtClean="0">
              <a:solidFill>
                <a:schemeClr val="tx1"/>
              </a:solidFill>
            </a:rPr>
            <a:t>：</a:t>
          </a:r>
          <a:endParaRPr lang="en-US" sz="4600" dirty="0">
            <a:solidFill>
              <a:schemeClr val="tx1"/>
            </a:solidFill>
          </a:endParaRPr>
        </a:p>
      </dgm:t>
    </dgm:pt>
    <dgm:pt modelId="{A5472AB7-0BB5-4E66-8125-09F6CC1FA6C5}" type="parTrans" cxnId="{9F8C8F99-13A2-419C-AFAF-2613228889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E4BA43A-060D-4C3A-8B4A-E75C91F2421D}" type="sibTrans" cxnId="{9F8C8F99-13A2-419C-AFAF-2613228889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4F8D41-29EF-4AA8-B3B6-432F34C4C1E0}">
      <dgm:prSet phldrT="[Text]"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前提条件</a:t>
          </a:r>
          <a:endParaRPr lang="en-US" dirty="0">
            <a:solidFill>
              <a:schemeClr val="tx1"/>
            </a:solidFill>
          </a:endParaRPr>
        </a:p>
      </dgm:t>
    </dgm:pt>
    <dgm:pt modelId="{7A50B9C3-2B1D-4B08-B559-CF372253B4A9}" type="parTrans" cxnId="{A1D0A2E9-C8DC-4E23-960D-F6C6022707B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BA9DA1D-E68C-42A1-9767-4F72EE9C8D90}" type="sibTrans" cxnId="{A1D0A2E9-C8DC-4E23-960D-F6C6022707B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4D92FA6-1993-402B-956B-DCF182BD9C4E}">
      <dgm:prSet phldrT="[Text]"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对国家的益处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54F4ED86-6A2E-49C3-8CEE-91B46201FDAC}" type="parTrans" cxnId="{66144077-03A5-4D63-8F0D-F30036A2B7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F3CEE6F-145D-4EFC-A78B-4C5B1CEF8012}" type="sibTrans" cxnId="{66144077-03A5-4D63-8F0D-F30036A2B7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96C9DA2-1FBE-4F7F-AFC1-AF24368F0963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浮动货币汇率制度</a:t>
          </a:r>
          <a:endParaRPr lang="en-US" dirty="0">
            <a:solidFill>
              <a:schemeClr val="tx1"/>
            </a:solidFill>
          </a:endParaRPr>
        </a:p>
      </dgm:t>
    </dgm:pt>
    <dgm:pt modelId="{4CFB4D41-70DF-4AC5-82DC-78D647C94019}" type="parTrans" cxnId="{A66A571C-2071-495D-AF68-30ADB294D6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7BB0B8-E154-455B-8385-1F155DA4F4C6}" type="sibTrans" cxnId="{A66A571C-2071-495D-AF68-30ADB294D6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B580CE-DC60-47D6-9914-9ED1DE91EC6D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经济实力强大的国家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67231951-BE9D-488F-ADBC-36042689991D}" type="parTrans" cxnId="{982FE8B4-DACA-4DE9-A515-F2C31E365A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DF7A5F-D8F2-40F1-8083-96F618DAA182}" type="sibTrans" cxnId="{982FE8B4-DACA-4DE9-A515-F2C31E365A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1051E3B-E9DE-4871-B3F3-F15EF40A14D9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金融市场</a:t>
          </a:r>
          <a:endParaRPr lang="en-US" dirty="0">
            <a:solidFill>
              <a:schemeClr val="tx1"/>
            </a:solidFill>
          </a:endParaRPr>
        </a:p>
      </dgm:t>
    </dgm:pt>
    <dgm:pt modelId="{BA63974F-4116-4F97-93CE-C7D8AEDBF1B9}" type="parTrans" cxnId="{0D94B751-858C-4B03-8465-D88DD3EDB5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1E20463-4E5F-4C8B-9098-D7BC351964B7}" type="sibTrans" cxnId="{0D94B751-858C-4B03-8465-D88DD3EDB5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002BE86-65E3-43F0-B056-84C480A064FF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mtClean="0">
              <a:solidFill>
                <a:schemeClr val="tx1"/>
              </a:solidFill>
            </a:rPr>
            <a:t>促使目前相对便宜的国内人民币资金流向国外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5729EF7F-95BB-4658-9CE4-E11492CDF65D}" type="parTrans" cxnId="{AB36111A-FDBA-46CB-8F41-D2A6B6B4F9B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850CCE5-7A7D-433E-853D-AD7DD09372A4}" type="sibTrans" cxnId="{AB36111A-FDBA-46CB-8F41-D2A6B6B4F9B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835F9F-A210-4E7D-9A40-5BCD7C560032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mtClean="0">
              <a:solidFill>
                <a:schemeClr val="tx1"/>
              </a:solidFill>
            </a:rPr>
            <a:t>抑制国外市场人民币资金紧张的局面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CD5E468C-4676-456D-924C-C13218814660}" type="parTrans" cxnId="{B9B5A6B9-EA92-4E05-8850-0EB9C573D1F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C75DE42-73DD-4DA0-A0C8-D1FED8EB7D0A}" type="sibTrans" cxnId="{B9B5A6B9-EA92-4E05-8850-0EB9C573D1F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2ABD8BC-B413-4384-A99F-14CC398B7427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mtClean="0">
              <a:solidFill>
                <a:schemeClr val="tx1"/>
              </a:solidFill>
            </a:rPr>
            <a:t>拉近国内外两个市场距离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DCD22F25-803F-4824-A419-34C912ECE43D}" type="parTrans" cxnId="{6626802A-A8A2-43BF-AB6E-10632485A2E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6BFE3C5-0329-497A-B85C-558F50167056}" type="sibTrans" cxnId="{6626802A-A8A2-43BF-AB6E-10632485A2E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705B7A-25EA-421F-B118-F4D75B432FEA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mtClean="0">
              <a:solidFill>
                <a:schemeClr val="tx1"/>
              </a:solidFill>
            </a:rPr>
            <a:t>稳定人民币汇率预期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C5D4C7D4-691E-4F13-93EE-EEB7427C01D5}" type="parTrans" cxnId="{15A65FAC-3855-4A95-B403-7F762F5EE6A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4653491-3E77-4552-801A-966386D95876}" type="sibTrans" cxnId="{15A65FAC-3855-4A95-B403-7F762F5EE6A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6A490E7-3FBD-4D34-9B26-2E800DB34878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其他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31A184BC-3062-4282-B68B-C1C687FFEDAE}" type="parTrans" cxnId="{4E75CB8A-26DD-461C-BF72-3E07B69C0E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B483CF8-75E2-4D7A-8436-04B647BE8DF1}" type="sibTrans" cxnId="{4E75CB8A-26DD-461C-BF72-3E07B69C0E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3EE37A9-6937-47A3-B866-3A1010902646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实力强大的象征</a:t>
          </a:r>
          <a:endParaRPr lang="en-US" dirty="0" smtClean="0">
            <a:solidFill>
              <a:schemeClr val="tx1"/>
            </a:solidFill>
          </a:endParaRPr>
        </a:p>
      </dgm:t>
    </dgm:pt>
    <dgm:pt modelId="{C2E96BFA-6CFF-4254-BC9A-95DE260CE351}" type="parTrans" cxnId="{08FD539B-EB67-43B5-93D8-25AA4F06FEA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1A0899-2261-4EAE-A232-E54B32E5B5AA}" type="sibTrans" cxnId="{08FD539B-EB67-43B5-93D8-25AA4F06FEA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DA9F13-F5CF-48E8-944B-CDF02747BCBB}" type="pres">
      <dgm:prSet presAssocID="{C2D2E0F6-1444-4C0E-BEF9-0C09F8F3F39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4D26D5-CE72-4A8D-BB2D-87ABB4234CAE}" type="pres">
      <dgm:prSet presAssocID="{736077C6-6CD6-4B3B-A748-F6A47FB43486}" presName="roof" presStyleLbl="dkBgShp" presStyleIdx="0" presStyleCnt="2" custLinFactNeighborX="32476" custLinFactNeighborY="-98046"/>
      <dgm:spPr/>
      <dgm:t>
        <a:bodyPr/>
        <a:lstStyle/>
        <a:p>
          <a:endParaRPr lang="en-US"/>
        </a:p>
      </dgm:t>
    </dgm:pt>
    <dgm:pt modelId="{7FAE52C5-B90F-47DF-9167-B6C534AB1416}" type="pres">
      <dgm:prSet presAssocID="{736077C6-6CD6-4B3B-A748-F6A47FB43486}" presName="pillars" presStyleCnt="0"/>
      <dgm:spPr/>
    </dgm:pt>
    <dgm:pt modelId="{FA42FE73-0C4D-40E8-8459-5A1063DF5BED}" type="pres">
      <dgm:prSet presAssocID="{736077C6-6CD6-4B3B-A748-F6A47FB43486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E788F-C64F-4436-B143-B132C517C70A}" type="pres">
      <dgm:prSet presAssocID="{94D92FA6-1993-402B-956B-DCF182BD9C4E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2EABC-809A-457E-911B-BE07276192DB}" type="pres">
      <dgm:prSet presAssocID="{736077C6-6CD6-4B3B-A748-F6A47FB43486}" presName="base" presStyleLbl="dkBgShp" presStyleIdx="1" presStyleCnt="2"/>
      <dgm:spPr>
        <a:solidFill>
          <a:srgbClr val="EF787A"/>
        </a:solid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</dgm:ptLst>
  <dgm:cxnLst>
    <dgm:cxn modelId="{CF4ADCA6-0111-4B73-95C0-3C95066FFDDC}" type="presOf" srcId="{56A490E7-3FBD-4D34-9B26-2E800DB34878}" destId="{5B1E788F-C64F-4436-B143-B132C517C70A}" srcOrd="0" destOrd="6" presId="urn:microsoft.com/office/officeart/2005/8/layout/hList3"/>
    <dgm:cxn modelId="{B9B5A6B9-EA92-4E05-8850-0EB9C573D1F3}" srcId="{61051E3B-E9DE-4871-B3F3-F15EF40A14D9}" destId="{30835F9F-A210-4E7D-9A40-5BCD7C560032}" srcOrd="1" destOrd="0" parTransId="{CD5E468C-4676-456D-924C-C13218814660}" sibTransId="{DC75DE42-73DD-4DA0-A0C8-D1FED8EB7D0A}"/>
    <dgm:cxn modelId="{AB36111A-FDBA-46CB-8F41-D2A6B6B4F9BE}" srcId="{61051E3B-E9DE-4871-B3F3-F15EF40A14D9}" destId="{A002BE86-65E3-43F0-B056-84C480A064FF}" srcOrd="0" destOrd="0" parTransId="{5729EF7F-95BB-4658-9CE4-E11492CDF65D}" sibTransId="{9850CCE5-7A7D-433E-853D-AD7DD09372A4}"/>
    <dgm:cxn modelId="{B66E370B-C27B-4158-98E2-DD321E19EF8A}" type="presOf" srcId="{994F8D41-29EF-4AA8-B3B6-432F34C4C1E0}" destId="{FA42FE73-0C4D-40E8-8459-5A1063DF5BED}" srcOrd="0" destOrd="0" presId="urn:microsoft.com/office/officeart/2005/8/layout/hList3"/>
    <dgm:cxn modelId="{15A65FAC-3855-4A95-B403-7F762F5EE6A0}" srcId="{61051E3B-E9DE-4871-B3F3-F15EF40A14D9}" destId="{A7705B7A-25EA-421F-B118-F4D75B432FEA}" srcOrd="3" destOrd="0" parTransId="{C5D4C7D4-691E-4F13-93EE-EEB7427C01D5}" sibTransId="{94653491-3E77-4552-801A-966386D95876}"/>
    <dgm:cxn modelId="{4E75CB8A-26DD-461C-BF72-3E07B69C0ECE}" srcId="{94D92FA6-1993-402B-956B-DCF182BD9C4E}" destId="{56A490E7-3FBD-4D34-9B26-2E800DB34878}" srcOrd="1" destOrd="0" parTransId="{31A184BC-3062-4282-B68B-C1C687FFEDAE}" sibTransId="{9B483CF8-75E2-4D7A-8436-04B647BE8DF1}"/>
    <dgm:cxn modelId="{6F14BCA0-BC45-446F-A5CA-E5519438118E}" type="presOf" srcId="{61051E3B-E9DE-4871-B3F3-F15EF40A14D9}" destId="{5B1E788F-C64F-4436-B143-B132C517C70A}" srcOrd="0" destOrd="1" presId="urn:microsoft.com/office/officeart/2005/8/layout/hList3"/>
    <dgm:cxn modelId="{59925C95-FC77-4AA1-94DB-4D279B3F561A}" type="presOf" srcId="{30835F9F-A210-4E7D-9A40-5BCD7C560032}" destId="{5B1E788F-C64F-4436-B143-B132C517C70A}" srcOrd="0" destOrd="3" presId="urn:microsoft.com/office/officeart/2005/8/layout/hList3"/>
    <dgm:cxn modelId="{A4F99597-1ED6-43AC-A223-518FABBC394B}" type="presOf" srcId="{736077C6-6CD6-4B3B-A748-F6A47FB43486}" destId="{374D26D5-CE72-4A8D-BB2D-87ABB4234CAE}" srcOrd="0" destOrd="0" presId="urn:microsoft.com/office/officeart/2005/8/layout/hList3"/>
    <dgm:cxn modelId="{A1D0A2E9-C8DC-4E23-960D-F6C6022707B2}" srcId="{736077C6-6CD6-4B3B-A748-F6A47FB43486}" destId="{994F8D41-29EF-4AA8-B3B6-432F34C4C1E0}" srcOrd="0" destOrd="0" parTransId="{7A50B9C3-2B1D-4B08-B559-CF372253B4A9}" sibTransId="{BBA9DA1D-E68C-42A1-9767-4F72EE9C8D90}"/>
    <dgm:cxn modelId="{9C6D316A-EAD3-477D-A35B-F3E43DBE5B59}" type="presOf" srcId="{A7705B7A-25EA-421F-B118-F4D75B432FEA}" destId="{5B1E788F-C64F-4436-B143-B132C517C70A}" srcOrd="0" destOrd="5" presId="urn:microsoft.com/office/officeart/2005/8/layout/hList3"/>
    <dgm:cxn modelId="{9F8C8F99-13A2-419C-AFAF-2613228889D2}" srcId="{C2D2E0F6-1444-4C0E-BEF9-0C09F8F3F396}" destId="{736077C6-6CD6-4B3B-A748-F6A47FB43486}" srcOrd="0" destOrd="0" parTransId="{A5472AB7-0BB5-4E66-8125-09F6CC1FA6C5}" sibTransId="{DE4BA43A-060D-4C3A-8B4A-E75C91F2421D}"/>
    <dgm:cxn modelId="{038C3B72-B53D-4FDC-82A1-FA2737AE6C01}" type="presOf" srcId="{A002BE86-65E3-43F0-B056-84C480A064FF}" destId="{5B1E788F-C64F-4436-B143-B132C517C70A}" srcOrd="0" destOrd="2" presId="urn:microsoft.com/office/officeart/2005/8/layout/hList3"/>
    <dgm:cxn modelId="{5D4E6BED-3156-4C77-9F34-F13CB0FFC7F3}" type="presOf" srcId="{196C9DA2-1FBE-4F7F-AFC1-AF24368F0963}" destId="{FA42FE73-0C4D-40E8-8459-5A1063DF5BED}" srcOrd="0" destOrd="1" presId="urn:microsoft.com/office/officeart/2005/8/layout/hList3"/>
    <dgm:cxn modelId="{982FE8B4-DACA-4DE9-A515-F2C31E365A2D}" srcId="{994F8D41-29EF-4AA8-B3B6-432F34C4C1E0}" destId="{D1B580CE-DC60-47D6-9914-9ED1DE91EC6D}" srcOrd="1" destOrd="0" parTransId="{67231951-BE9D-488F-ADBC-36042689991D}" sibTransId="{33DF7A5F-D8F2-40F1-8083-96F618DAA182}"/>
    <dgm:cxn modelId="{480A9C8D-54F0-4E2D-8FA1-3004A4FEBA12}" type="presOf" srcId="{94D92FA6-1993-402B-956B-DCF182BD9C4E}" destId="{5B1E788F-C64F-4436-B143-B132C517C70A}" srcOrd="0" destOrd="0" presId="urn:microsoft.com/office/officeart/2005/8/layout/hList3"/>
    <dgm:cxn modelId="{6626802A-A8A2-43BF-AB6E-10632485A2E3}" srcId="{61051E3B-E9DE-4871-B3F3-F15EF40A14D9}" destId="{72ABD8BC-B413-4384-A99F-14CC398B7427}" srcOrd="2" destOrd="0" parTransId="{DCD22F25-803F-4824-A419-34C912ECE43D}" sibTransId="{56BFE3C5-0329-497A-B85C-558F50167056}"/>
    <dgm:cxn modelId="{A66A571C-2071-495D-AF68-30ADB294D6F4}" srcId="{994F8D41-29EF-4AA8-B3B6-432F34C4C1E0}" destId="{196C9DA2-1FBE-4F7F-AFC1-AF24368F0963}" srcOrd="0" destOrd="0" parTransId="{4CFB4D41-70DF-4AC5-82DC-78D647C94019}" sibTransId="{757BB0B8-E154-455B-8385-1F155DA4F4C6}"/>
    <dgm:cxn modelId="{66144077-03A5-4D63-8F0D-F30036A2B771}" srcId="{736077C6-6CD6-4B3B-A748-F6A47FB43486}" destId="{94D92FA6-1993-402B-956B-DCF182BD9C4E}" srcOrd="1" destOrd="0" parTransId="{54F4ED86-6A2E-49C3-8CEE-91B46201FDAC}" sibTransId="{4F3CEE6F-145D-4EFC-A78B-4C5B1CEF8012}"/>
    <dgm:cxn modelId="{ACF8A7BE-1B8E-4012-8ADA-D228891D96A7}" type="presOf" srcId="{53EE37A9-6937-47A3-B866-3A1010902646}" destId="{5B1E788F-C64F-4436-B143-B132C517C70A}" srcOrd="0" destOrd="7" presId="urn:microsoft.com/office/officeart/2005/8/layout/hList3"/>
    <dgm:cxn modelId="{0D94B751-858C-4B03-8465-D88DD3EDB588}" srcId="{94D92FA6-1993-402B-956B-DCF182BD9C4E}" destId="{61051E3B-E9DE-4871-B3F3-F15EF40A14D9}" srcOrd="0" destOrd="0" parTransId="{BA63974F-4116-4F97-93CE-C7D8AEDBF1B9}" sibTransId="{C1E20463-4E5F-4C8B-9098-D7BC351964B7}"/>
    <dgm:cxn modelId="{08FD539B-EB67-43B5-93D8-25AA4F06FEA9}" srcId="{56A490E7-3FBD-4D34-9B26-2E800DB34878}" destId="{53EE37A9-6937-47A3-B866-3A1010902646}" srcOrd="0" destOrd="0" parTransId="{C2E96BFA-6CFF-4254-BC9A-95DE260CE351}" sibTransId="{D61A0899-2261-4EAE-A232-E54B32E5B5AA}"/>
    <dgm:cxn modelId="{8841A44A-DCBF-4482-93B4-ED1B0A1AD6CB}" type="presOf" srcId="{C2D2E0F6-1444-4C0E-BEF9-0C09F8F3F396}" destId="{42DA9F13-F5CF-48E8-944B-CDF02747BCBB}" srcOrd="0" destOrd="0" presId="urn:microsoft.com/office/officeart/2005/8/layout/hList3"/>
    <dgm:cxn modelId="{E3C51D34-1BAA-4454-A86E-34FB7E3A8BA6}" type="presOf" srcId="{72ABD8BC-B413-4384-A99F-14CC398B7427}" destId="{5B1E788F-C64F-4436-B143-B132C517C70A}" srcOrd="0" destOrd="4" presId="urn:microsoft.com/office/officeart/2005/8/layout/hList3"/>
    <dgm:cxn modelId="{C3B7EE63-5C5B-4C43-AB66-16C99A83F875}" type="presOf" srcId="{D1B580CE-DC60-47D6-9914-9ED1DE91EC6D}" destId="{FA42FE73-0C4D-40E8-8459-5A1063DF5BED}" srcOrd="0" destOrd="2" presId="urn:microsoft.com/office/officeart/2005/8/layout/hList3"/>
    <dgm:cxn modelId="{FF3AF9F3-727C-4705-9B2C-E02D71F21D93}" type="presParOf" srcId="{42DA9F13-F5CF-48E8-944B-CDF02747BCBB}" destId="{374D26D5-CE72-4A8D-BB2D-87ABB4234CAE}" srcOrd="0" destOrd="0" presId="urn:microsoft.com/office/officeart/2005/8/layout/hList3"/>
    <dgm:cxn modelId="{E0D59D8E-F2E6-41B1-896A-4EB311EADA9A}" type="presParOf" srcId="{42DA9F13-F5CF-48E8-944B-CDF02747BCBB}" destId="{7FAE52C5-B90F-47DF-9167-B6C534AB1416}" srcOrd="1" destOrd="0" presId="urn:microsoft.com/office/officeart/2005/8/layout/hList3"/>
    <dgm:cxn modelId="{AFA6290B-5261-48D4-AAF9-1F5B483EC1A3}" type="presParOf" srcId="{7FAE52C5-B90F-47DF-9167-B6C534AB1416}" destId="{FA42FE73-0C4D-40E8-8459-5A1063DF5BED}" srcOrd="0" destOrd="0" presId="urn:microsoft.com/office/officeart/2005/8/layout/hList3"/>
    <dgm:cxn modelId="{9E2E587E-088F-4EC4-A5A5-8E851D0FE882}" type="presParOf" srcId="{7FAE52C5-B90F-47DF-9167-B6C534AB1416}" destId="{5B1E788F-C64F-4436-B143-B132C517C70A}" srcOrd="1" destOrd="0" presId="urn:microsoft.com/office/officeart/2005/8/layout/hList3"/>
    <dgm:cxn modelId="{B11FF0CF-BC9C-4756-8D40-EEFD4D4E73B1}" type="presParOf" srcId="{42DA9F13-F5CF-48E8-944B-CDF02747BCBB}" destId="{24D2EABC-809A-457E-911B-BE07276192D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D55207-BF31-4A24-915C-ABDBAF02814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FF1AA7-8DE1-41B8-A330-684283B4CC29}">
      <dgm:prSet phldrT="[Text]"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经济增长率和外资总额紧密的关系</a:t>
          </a:r>
          <a:endParaRPr lang="en-US" dirty="0">
            <a:solidFill>
              <a:schemeClr val="tx1"/>
            </a:solidFill>
          </a:endParaRPr>
        </a:p>
      </dgm:t>
    </dgm:pt>
    <dgm:pt modelId="{018D2769-3C4C-487F-BBE4-0977D945C1DB}" type="parTrans" cxnId="{67B0FC35-AC27-42C6-87B4-D014C0E00C3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4146E87-EE18-49E7-BCA9-F51715CAA9E8}" type="sibTrans" cxnId="{67B0FC35-AC27-42C6-87B4-D014C0E00C3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5261676-3744-4E56-9975-59442D812486}">
      <dgm:prSet phldrT="[Text]"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缺乏外资对汇率的影响</a:t>
          </a:r>
          <a:endParaRPr lang="en-US" dirty="0">
            <a:solidFill>
              <a:schemeClr val="tx1"/>
            </a:solidFill>
          </a:endParaRPr>
        </a:p>
      </dgm:t>
    </dgm:pt>
    <dgm:pt modelId="{DC353FE3-62DA-4660-8C4E-7715FA4DA85B}" type="parTrans" cxnId="{73F01112-9925-4C9A-8CF0-B253EF2213A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A505755-D4C2-45B4-AF84-79C10E87434C}" type="sibTrans" cxnId="{73F01112-9925-4C9A-8CF0-B253EF2213A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EC1E7CE-8911-4BCA-91CC-4BB99765709D}">
      <dgm:prSet phldrT="[Text]"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货币贬值的副作用</a:t>
          </a:r>
          <a:endParaRPr lang="en-US" dirty="0">
            <a:solidFill>
              <a:schemeClr val="tx1"/>
            </a:solidFill>
          </a:endParaRPr>
        </a:p>
      </dgm:t>
    </dgm:pt>
    <dgm:pt modelId="{40BBA00A-A18D-4E87-B58D-2A625FE758DD}" type="parTrans" cxnId="{2FDCF2FA-1788-4AF2-AC8E-474A623A09F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61FC21-1947-4289-9F3B-5C4FD259C796}" type="sibTrans" cxnId="{2FDCF2FA-1788-4AF2-AC8E-474A623A09F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7E30038-173F-4628-A9C9-34C83D041C5B}">
      <dgm:prSet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通胀率会提高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5EF701F7-5513-4768-8024-3B3DD9A5D001}" type="parTrans" cxnId="{664F35FE-8A7A-4150-86B8-DAE27B0D00D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2E93736-9B8D-40A2-9C1E-A704718BB554}" type="sibTrans" cxnId="{664F35FE-8A7A-4150-86B8-DAE27B0D00D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3806E50-CFDC-4233-8398-945517B93D9A}">
      <dgm:prSet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经济会产生动荡</a:t>
          </a:r>
          <a:endParaRPr lang="en-US" dirty="0">
            <a:solidFill>
              <a:schemeClr val="tx1"/>
            </a:solidFill>
          </a:endParaRPr>
        </a:p>
      </dgm:t>
    </dgm:pt>
    <dgm:pt modelId="{D5D5C23F-5807-453E-B4B7-D7CCA142469F}" type="parTrans" cxnId="{A8B9EFD6-6F57-48CB-AB82-3F0AEC359DA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AEB2BF-4B7D-4D2B-B6B1-81C8721096A6}" type="sibTrans" cxnId="{A8B9EFD6-6F57-48CB-AB82-3F0AEC359DA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2FF339-21DB-4FB2-9FF1-C018C798FF78}" type="pres">
      <dgm:prSet presAssocID="{24D55207-BF31-4A24-915C-ABDBAF02814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F482718-FE37-4EC4-8FFF-33D92C80445F}" type="pres">
      <dgm:prSet presAssocID="{89FF1AA7-8DE1-41B8-A330-684283B4CC29}" presName="composite" presStyleCnt="0"/>
      <dgm:spPr/>
      <dgm:t>
        <a:bodyPr/>
        <a:lstStyle/>
        <a:p>
          <a:endParaRPr lang="en-US"/>
        </a:p>
      </dgm:t>
    </dgm:pt>
    <dgm:pt modelId="{EA4DB1E9-C692-464E-9026-496605A69D4E}" type="pres">
      <dgm:prSet presAssocID="{89FF1AA7-8DE1-41B8-A330-684283B4CC29}" presName="bentUpArrow1" presStyleLbl="alignImgPlace1" presStyleIdx="0" presStyleCnt="4"/>
      <dgm:spPr>
        <a:solidFill>
          <a:srgbClr val="BC000D">
            <a:alpha val="65098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AAE5299-64C4-466A-93CD-EB9A9E70F6AB}" type="pres">
      <dgm:prSet presAssocID="{89FF1AA7-8DE1-41B8-A330-684283B4CC29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5598E-A103-41CA-A5DE-6D0E3C2C0C03}" type="pres">
      <dgm:prSet presAssocID="{89FF1AA7-8DE1-41B8-A330-684283B4CC29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ECDFD-5E4A-455A-9437-6886C780FC4E}" type="pres">
      <dgm:prSet presAssocID="{A4146E87-EE18-49E7-BCA9-F51715CAA9E8}" presName="sibTrans" presStyleCnt="0"/>
      <dgm:spPr/>
      <dgm:t>
        <a:bodyPr/>
        <a:lstStyle/>
        <a:p>
          <a:endParaRPr lang="en-US"/>
        </a:p>
      </dgm:t>
    </dgm:pt>
    <dgm:pt modelId="{8B7AECFD-CFC7-412B-82D7-9F419D9FF752}" type="pres">
      <dgm:prSet presAssocID="{25261676-3744-4E56-9975-59442D812486}" presName="composite" presStyleCnt="0"/>
      <dgm:spPr/>
      <dgm:t>
        <a:bodyPr/>
        <a:lstStyle/>
        <a:p>
          <a:endParaRPr lang="en-US"/>
        </a:p>
      </dgm:t>
    </dgm:pt>
    <dgm:pt modelId="{97FCA1E4-AC49-4911-ADF6-8A9EA21A6359}" type="pres">
      <dgm:prSet presAssocID="{25261676-3744-4E56-9975-59442D812486}" presName="bentUpArrow1" presStyleLbl="alignImgPlace1" presStyleIdx="1" presStyleCnt="4"/>
      <dgm:spPr>
        <a:solidFill>
          <a:srgbClr val="BC000D">
            <a:alpha val="65098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AE8D51A-C796-4C10-8109-51DBCE3D67ED}" type="pres">
      <dgm:prSet presAssocID="{25261676-3744-4E56-9975-59442D812486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65C09-71B5-411E-AC20-1E26023C994A}" type="pres">
      <dgm:prSet presAssocID="{25261676-3744-4E56-9975-59442D812486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B9DD0-171A-45CC-A7C8-BD91DD486DE5}" type="pres">
      <dgm:prSet presAssocID="{FA505755-D4C2-45B4-AF84-79C10E87434C}" presName="sibTrans" presStyleCnt="0"/>
      <dgm:spPr/>
      <dgm:t>
        <a:bodyPr/>
        <a:lstStyle/>
        <a:p>
          <a:endParaRPr lang="en-US"/>
        </a:p>
      </dgm:t>
    </dgm:pt>
    <dgm:pt modelId="{FFAC61E3-03AA-4357-8DA2-0DCF6BD15E82}" type="pres">
      <dgm:prSet presAssocID="{3EC1E7CE-8911-4BCA-91CC-4BB99765709D}" presName="composite" presStyleCnt="0"/>
      <dgm:spPr/>
      <dgm:t>
        <a:bodyPr/>
        <a:lstStyle/>
        <a:p>
          <a:endParaRPr lang="en-US"/>
        </a:p>
      </dgm:t>
    </dgm:pt>
    <dgm:pt modelId="{C8F8E49D-CDB6-4066-B053-4007B94532EC}" type="pres">
      <dgm:prSet presAssocID="{3EC1E7CE-8911-4BCA-91CC-4BB99765709D}" presName="bentUpArrow1" presStyleLbl="alignImgPlace1" presStyleIdx="2" presStyleCnt="4"/>
      <dgm:spPr>
        <a:solidFill>
          <a:srgbClr val="BC000D">
            <a:alpha val="65098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1DB388E-6485-4E8E-A7FA-2EB187C40AEC}" type="pres">
      <dgm:prSet presAssocID="{3EC1E7CE-8911-4BCA-91CC-4BB99765709D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04A9C-9463-41A0-923F-3082D2C0D346}" type="pres">
      <dgm:prSet presAssocID="{3EC1E7CE-8911-4BCA-91CC-4BB99765709D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43A52-7FF0-4A8F-BED2-F3643BD1B031}" type="pres">
      <dgm:prSet presAssocID="{4261FC21-1947-4289-9F3B-5C4FD259C796}" presName="sibTrans" presStyleCnt="0"/>
      <dgm:spPr/>
      <dgm:t>
        <a:bodyPr/>
        <a:lstStyle/>
        <a:p>
          <a:endParaRPr lang="en-US"/>
        </a:p>
      </dgm:t>
    </dgm:pt>
    <dgm:pt modelId="{758D919D-51BD-4016-859F-B936EE2D72A2}" type="pres">
      <dgm:prSet presAssocID="{B7E30038-173F-4628-A9C9-34C83D041C5B}" presName="composite" presStyleCnt="0"/>
      <dgm:spPr/>
      <dgm:t>
        <a:bodyPr/>
        <a:lstStyle/>
        <a:p>
          <a:endParaRPr lang="en-US"/>
        </a:p>
      </dgm:t>
    </dgm:pt>
    <dgm:pt modelId="{2707DA4F-C1E9-4903-AF4E-14A6E47C60F6}" type="pres">
      <dgm:prSet presAssocID="{B7E30038-173F-4628-A9C9-34C83D041C5B}" presName="bentUpArrow1" presStyleLbl="alignImgPlace1" presStyleIdx="3" presStyleCnt="4"/>
      <dgm:spPr>
        <a:solidFill>
          <a:srgbClr val="BC000D">
            <a:alpha val="65098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DA12100-C354-4C3E-A13A-AD4217D49CB9}" type="pres">
      <dgm:prSet presAssocID="{B7E30038-173F-4628-A9C9-34C83D041C5B}" presName="ParentText" presStyleLbl="node1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35A58-705C-4CF4-B983-CDA910CE6C68}" type="pres">
      <dgm:prSet presAssocID="{B7E30038-173F-4628-A9C9-34C83D041C5B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60290-1A7C-4CD1-8B99-398E8EBD5B49}" type="pres">
      <dgm:prSet presAssocID="{F2E93736-9B8D-40A2-9C1E-A704718BB554}" presName="sibTrans" presStyleCnt="0"/>
      <dgm:spPr/>
      <dgm:t>
        <a:bodyPr/>
        <a:lstStyle/>
        <a:p>
          <a:endParaRPr lang="en-US"/>
        </a:p>
      </dgm:t>
    </dgm:pt>
    <dgm:pt modelId="{8A124CE7-72A3-4BA1-854D-ABFD152E3B85}" type="pres">
      <dgm:prSet presAssocID="{E3806E50-CFDC-4233-8398-945517B93D9A}" presName="composite" presStyleCnt="0"/>
      <dgm:spPr/>
      <dgm:t>
        <a:bodyPr/>
        <a:lstStyle/>
        <a:p>
          <a:endParaRPr lang="en-US"/>
        </a:p>
      </dgm:t>
    </dgm:pt>
    <dgm:pt modelId="{54763857-D452-4918-A825-2F0DEE76AB17}" type="pres">
      <dgm:prSet presAssocID="{E3806E50-CFDC-4233-8398-945517B93D9A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B13D06-CFA9-412F-85F7-716B68F94FAF}" type="presOf" srcId="{89FF1AA7-8DE1-41B8-A330-684283B4CC29}" destId="{CAAE5299-64C4-466A-93CD-EB9A9E70F6AB}" srcOrd="0" destOrd="0" presId="urn:microsoft.com/office/officeart/2005/8/layout/StepDownProcess"/>
    <dgm:cxn modelId="{7E23B7A8-CA0C-4F3A-BEA4-E05102C6C996}" type="presOf" srcId="{24D55207-BF31-4A24-915C-ABDBAF02814E}" destId="{D12FF339-21DB-4FB2-9FF1-C018C798FF78}" srcOrd="0" destOrd="0" presId="urn:microsoft.com/office/officeart/2005/8/layout/StepDownProcess"/>
    <dgm:cxn modelId="{9BC2743F-03EA-4517-87C5-6194E03E45C0}" type="presOf" srcId="{3EC1E7CE-8911-4BCA-91CC-4BB99765709D}" destId="{21DB388E-6485-4E8E-A7FA-2EB187C40AEC}" srcOrd="0" destOrd="0" presId="urn:microsoft.com/office/officeart/2005/8/layout/StepDownProcess"/>
    <dgm:cxn modelId="{2FDCF2FA-1788-4AF2-AC8E-474A623A09F7}" srcId="{24D55207-BF31-4A24-915C-ABDBAF02814E}" destId="{3EC1E7CE-8911-4BCA-91CC-4BB99765709D}" srcOrd="2" destOrd="0" parTransId="{40BBA00A-A18D-4E87-B58D-2A625FE758DD}" sibTransId="{4261FC21-1947-4289-9F3B-5C4FD259C796}"/>
    <dgm:cxn modelId="{73F01112-9925-4C9A-8CF0-B253EF2213AE}" srcId="{24D55207-BF31-4A24-915C-ABDBAF02814E}" destId="{25261676-3744-4E56-9975-59442D812486}" srcOrd="1" destOrd="0" parTransId="{DC353FE3-62DA-4660-8C4E-7715FA4DA85B}" sibTransId="{FA505755-D4C2-45B4-AF84-79C10E87434C}"/>
    <dgm:cxn modelId="{9CAF7F0E-E803-48A9-8FC0-35CED4D5C156}" type="presOf" srcId="{25261676-3744-4E56-9975-59442D812486}" destId="{CAE8D51A-C796-4C10-8109-51DBCE3D67ED}" srcOrd="0" destOrd="0" presId="urn:microsoft.com/office/officeart/2005/8/layout/StepDownProcess"/>
    <dgm:cxn modelId="{67B0FC35-AC27-42C6-87B4-D014C0E00C3A}" srcId="{24D55207-BF31-4A24-915C-ABDBAF02814E}" destId="{89FF1AA7-8DE1-41B8-A330-684283B4CC29}" srcOrd="0" destOrd="0" parTransId="{018D2769-3C4C-487F-BBE4-0977D945C1DB}" sibTransId="{A4146E87-EE18-49E7-BCA9-F51715CAA9E8}"/>
    <dgm:cxn modelId="{664F35FE-8A7A-4150-86B8-DAE27B0D00DF}" srcId="{24D55207-BF31-4A24-915C-ABDBAF02814E}" destId="{B7E30038-173F-4628-A9C9-34C83D041C5B}" srcOrd="3" destOrd="0" parTransId="{5EF701F7-5513-4768-8024-3B3DD9A5D001}" sibTransId="{F2E93736-9B8D-40A2-9C1E-A704718BB554}"/>
    <dgm:cxn modelId="{A8B9EFD6-6F57-48CB-AB82-3F0AEC359DA8}" srcId="{24D55207-BF31-4A24-915C-ABDBAF02814E}" destId="{E3806E50-CFDC-4233-8398-945517B93D9A}" srcOrd="4" destOrd="0" parTransId="{D5D5C23F-5807-453E-B4B7-D7CCA142469F}" sibTransId="{3AAEB2BF-4B7D-4D2B-B6B1-81C8721096A6}"/>
    <dgm:cxn modelId="{824E24EA-4782-472E-94F9-7BD8573000BD}" type="presOf" srcId="{E3806E50-CFDC-4233-8398-945517B93D9A}" destId="{54763857-D452-4918-A825-2F0DEE76AB17}" srcOrd="0" destOrd="0" presId="urn:microsoft.com/office/officeart/2005/8/layout/StepDownProcess"/>
    <dgm:cxn modelId="{DAFC6115-8222-4912-ACAE-B9280B02AEB9}" type="presOf" srcId="{B7E30038-173F-4628-A9C9-34C83D041C5B}" destId="{BDA12100-C354-4C3E-A13A-AD4217D49CB9}" srcOrd="0" destOrd="0" presId="urn:microsoft.com/office/officeart/2005/8/layout/StepDownProcess"/>
    <dgm:cxn modelId="{7B13DEBD-5BC8-4527-B1EE-BC61494893B4}" type="presParOf" srcId="{D12FF339-21DB-4FB2-9FF1-C018C798FF78}" destId="{4F482718-FE37-4EC4-8FFF-33D92C80445F}" srcOrd="0" destOrd="0" presId="urn:microsoft.com/office/officeart/2005/8/layout/StepDownProcess"/>
    <dgm:cxn modelId="{C502F77E-8FED-46A2-81BF-6B85E200E438}" type="presParOf" srcId="{4F482718-FE37-4EC4-8FFF-33D92C80445F}" destId="{EA4DB1E9-C692-464E-9026-496605A69D4E}" srcOrd="0" destOrd="0" presId="urn:microsoft.com/office/officeart/2005/8/layout/StepDownProcess"/>
    <dgm:cxn modelId="{09D18128-8F88-49E6-B872-61137EB8A482}" type="presParOf" srcId="{4F482718-FE37-4EC4-8FFF-33D92C80445F}" destId="{CAAE5299-64C4-466A-93CD-EB9A9E70F6AB}" srcOrd="1" destOrd="0" presId="urn:microsoft.com/office/officeart/2005/8/layout/StepDownProcess"/>
    <dgm:cxn modelId="{BD812301-9D86-42FC-95CF-99D67737AD4A}" type="presParOf" srcId="{4F482718-FE37-4EC4-8FFF-33D92C80445F}" destId="{B8D5598E-A103-41CA-A5DE-6D0E3C2C0C03}" srcOrd="2" destOrd="0" presId="urn:microsoft.com/office/officeart/2005/8/layout/StepDownProcess"/>
    <dgm:cxn modelId="{4C542164-3F01-46EF-9F8B-D6F5150F12D9}" type="presParOf" srcId="{D12FF339-21DB-4FB2-9FF1-C018C798FF78}" destId="{754ECDFD-5E4A-455A-9437-6886C780FC4E}" srcOrd="1" destOrd="0" presId="urn:microsoft.com/office/officeart/2005/8/layout/StepDownProcess"/>
    <dgm:cxn modelId="{3EF61EBF-C05C-4A15-9FCD-A93326C08230}" type="presParOf" srcId="{D12FF339-21DB-4FB2-9FF1-C018C798FF78}" destId="{8B7AECFD-CFC7-412B-82D7-9F419D9FF752}" srcOrd="2" destOrd="0" presId="urn:microsoft.com/office/officeart/2005/8/layout/StepDownProcess"/>
    <dgm:cxn modelId="{D3929D72-ED1E-42F4-9C85-79D8F990C8B3}" type="presParOf" srcId="{8B7AECFD-CFC7-412B-82D7-9F419D9FF752}" destId="{97FCA1E4-AC49-4911-ADF6-8A9EA21A6359}" srcOrd="0" destOrd="0" presId="urn:microsoft.com/office/officeart/2005/8/layout/StepDownProcess"/>
    <dgm:cxn modelId="{B6077259-A873-4601-B140-42902198DC03}" type="presParOf" srcId="{8B7AECFD-CFC7-412B-82D7-9F419D9FF752}" destId="{CAE8D51A-C796-4C10-8109-51DBCE3D67ED}" srcOrd="1" destOrd="0" presId="urn:microsoft.com/office/officeart/2005/8/layout/StepDownProcess"/>
    <dgm:cxn modelId="{72E3E2DD-F38A-4FE4-9903-C84F36A94947}" type="presParOf" srcId="{8B7AECFD-CFC7-412B-82D7-9F419D9FF752}" destId="{DD465C09-71B5-411E-AC20-1E26023C994A}" srcOrd="2" destOrd="0" presId="urn:microsoft.com/office/officeart/2005/8/layout/StepDownProcess"/>
    <dgm:cxn modelId="{1B1C0117-006D-43ED-88F7-1ADF9BDFE9A4}" type="presParOf" srcId="{D12FF339-21DB-4FB2-9FF1-C018C798FF78}" destId="{D17B9DD0-171A-45CC-A7C8-BD91DD486DE5}" srcOrd="3" destOrd="0" presId="urn:microsoft.com/office/officeart/2005/8/layout/StepDownProcess"/>
    <dgm:cxn modelId="{20D5BFB8-F625-47E5-AAA8-DC19BB23495F}" type="presParOf" srcId="{D12FF339-21DB-4FB2-9FF1-C018C798FF78}" destId="{FFAC61E3-03AA-4357-8DA2-0DCF6BD15E82}" srcOrd="4" destOrd="0" presId="urn:microsoft.com/office/officeart/2005/8/layout/StepDownProcess"/>
    <dgm:cxn modelId="{475FE55C-32E3-4BB2-ACA8-CCCA6CB780E0}" type="presParOf" srcId="{FFAC61E3-03AA-4357-8DA2-0DCF6BD15E82}" destId="{C8F8E49D-CDB6-4066-B053-4007B94532EC}" srcOrd="0" destOrd="0" presId="urn:microsoft.com/office/officeart/2005/8/layout/StepDownProcess"/>
    <dgm:cxn modelId="{3C4D36EC-4C8B-4E0D-A379-1D70BDD4826D}" type="presParOf" srcId="{FFAC61E3-03AA-4357-8DA2-0DCF6BD15E82}" destId="{21DB388E-6485-4E8E-A7FA-2EB187C40AEC}" srcOrd="1" destOrd="0" presId="urn:microsoft.com/office/officeart/2005/8/layout/StepDownProcess"/>
    <dgm:cxn modelId="{343B086D-3470-4B3B-A928-1B915176513B}" type="presParOf" srcId="{FFAC61E3-03AA-4357-8DA2-0DCF6BD15E82}" destId="{CA904A9C-9463-41A0-923F-3082D2C0D346}" srcOrd="2" destOrd="0" presId="urn:microsoft.com/office/officeart/2005/8/layout/StepDownProcess"/>
    <dgm:cxn modelId="{D1F67359-4CD4-431E-A065-2309DAC5A056}" type="presParOf" srcId="{D12FF339-21DB-4FB2-9FF1-C018C798FF78}" destId="{07943A52-7FF0-4A8F-BED2-F3643BD1B031}" srcOrd="5" destOrd="0" presId="urn:microsoft.com/office/officeart/2005/8/layout/StepDownProcess"/>
    <dgm:cxn modelId="{0BF77ACE-0FF9-4463-9EEB-D5E7DF454EE3}" type="presParOf" srcId="{D12FF339-21DB-4FB2-9FF1-C018C798FF78}" destId="{758D919D-51BD-4016-859F-B936EE2D72A2}" srcOrd="6" destOrd="0" presId="urn:microsoft.com/office/officeart/2005/8/layout/StepDownProcess"/>
    <dgm:cxn modelId="{F77A14D6-B0C3-45A2-A593-1E07735B085B}" type="presParOf" srcId="{758D919D-51BD-4016-859F-B936EE2D72A2}" destId="{2707DA4F-C1E9-4903-AF4E-14A6E47C60F6}" srcOrd="0" destOrd="0" presId="urn:microsoft.com/office/officeart/2005/8/layout/StepDownProcess"/>
    <dgm:cxn modelId="{E9313B21-C55A-4CBA-A049-BD2FA3CA9A4E}" type="presParOf" srcId="{758D919D-51BD-4016-859F-B936EE2D72A2}" destId="{BDA12100-C354-4C3E-A13A-AD4217D49CB9}" srcOrd="1" destOrd="0" presId="urn:microsoft.com/office/officeart/2005/8/layout/StepDownProcess"/>
    <dgm:cxn modelId="{83CF835B-FDE4-4FDA-8EAC-EE3A8DEB390E}" type="presParOf" srcId="{758D919D-51BD-4016-859F-B936EE2D72A2}" destId="{CB335A58-705C-4CF4-B983-CDA910CE6C68}" srcOrd="2" destOrd="0" presId="urn:microsoft.com/office/officeart/2005/8/layout/StepDownProcess"/>
    <dgm:cxn modelId="{E9C51AB5-6CC7-4B43-9743-54D92ACE016F}" type="presParOf" srcId="{D12FF339-21DB-4FB2-9FF1-C018C798FF78}" destId="{E0960290-1A7C-4CD1-8B99-398E8EBD5B49}" srcOrd="7" destOrd="0" presId="urn:microsoft.com/office/officeart/2005/8/layout/StepDownProcess"/>
    <dgm:cxn modelId="{140D5AE0-89E5-4096-8DBD-A5C2F0978D49}" type="presParOf" srcId="{D12FF339-21DB-4FB2-9FF1-C018C798FF78}" destId="{8A124CE7-72A3-4BA1-854D-ABFD152E3B85}" srcOrd="8" destOrd="0" presId="urn:microsoft.com/office/officeart/2005/8/layout/StepDownProcess"/>
    <dgm:cxn modelId="{D219C44E-81C9-4CEB-A859-B6DFAE5D8EC0}" type="presParOf" srcId="{8A124CE7-72A3-4BA1-854D-ABFD152E3B85}" destId="{54763857-D452-4918-A825-2F0DEE76AB1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0D1D0D-B7AF-414C-AD74-44914EDC9FD0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043782-FA8F-4210-A400-ACD146F7C225}">
      <dgm:prSet phldrT="[Text]"/>
      <dgm:spPr/>
      <dgm:t>
        <a:bodyPr/>
        <a:lstStyle/>
        <a:p>
          <a:r>
            <a:rPr lang="zh-CN" altLang="en-US" b="1" dirty="0" smtClean="0"/>
            <a:t>让货币缓慢地贬值</a:t>
          </a:r>
          <a:endParaRPr lang="en-US" dirty="0"/>
        </a:p>
      </dgm:t>
    </dgm:pt>
    <dgm:pt modelId="{4D3CC6D8-D8C8-40C9-9A3F-A227EA409FD4}" type="parTrans" cxnId="{81ABA1A2-8367-49A0-8B08-746FC883A81B}">
      <dgm:prSet/>
      <dgm:spPr/>
      <dgm:t>
        <a:bodyPr/>
        <a:lstStyle/>
        <a:p>
          <a:endParaRPr lang="en-US"/>
        </a:p>
      </dgm:t>
    </dgm:pt>
    <dgm:pt modelId="{D9852182-CDF4-45B0-9A3C-663A7EFF5A2F}" type="sibTrans" cxnId="{81ABA1A2-8367-49A0-8B08-746FC883A81B}">
      <dgm:prSet/>
      <dgm:spPr/>
      <dgm:t>
        <a:bodyPr/>
        <a:lstStyle/>
        <a:p>
          <a:endParaRPr lang="en-US"/>
        </a:p>
      </dgm:t>
    </dgm:pt>
    <dgm:pt modelId="{F558C099-9028-47BA-B2A7-DE1DBEF676E5}">
      <dgm:prSet phldrT="[Text]"/>
      <dgm:spPr/>
      <dgm:t>
        <a:bodyPr/>
        <a:lstStyle/>
        <a:p>
          <a:r>
            <a:rPr lang="zh-CN" altLang="en-US" dirty="0" smtClean="0"/>
            <a:t>让利率缓慢地提高</a:t>
          </a:r>
          <a:endParaRPr lang="en-US" dirty="0"/>
        </a:p>
      </dgm:t>
    </dgm:pt>
    <dgm:pt modelId="{ADC72C16-1701-4514-829C-C4AE403B5F6F}" type="parTrans" cxnId="{0F897A5F-565B-4E6C-9239-0F0A1012FCD8}">
      <dgm:prSet/>
      <dgm:spPr/>
      <dgm:t>
        <a:bodyPr/>
        <a:lstStyle/>
        <a:p>
          <a:endParaRPr lang="en-US"/>
        </a:p>
      </dgm:t>
    </dgm:pt>
    <dgm:pt modelId="{829CBE3A-9AAC-4497-BA2B-0B4484A8C0E4}" type="sibTrans" cxnId="{0F897A5F-565B-4E6C-9239-0F0A1012FCD8}">
      <dgm:prSet/>
      <dgm:spPr/>
      <dgm:t>
        <a:bodyPr/>
        <a:lstStyle/>
        <a:p>
          <a:endParaRPr lang="en-US"/>
        </a:p>
      </dgm:t>
    </dgm:pt>
    <dgm:pt modelId="{DA20F1A0-A0AD-4B9B-8696-B6CD7DE742DA}">
      <dgm:prSet phldrT="[Text]"/>
      <dgm:spPr/>
      <dgm:t>
        <a:bodyPr/>
        <a:lstStyle/>
        <a:p>
          <a:r>
            <a:rPr lang="zh-CN" altLang="en-US" dirty="0" smtClean="0"/>
            <a:t>平衡风险</a:t>
          </a:r>
          <a:endParaRPr lang="en-US" dirty="0"/>
        </a:p>
      </dgm:t>
    </dgm:pt>
    <dgm:pt modelId="{4DBD43F7-82B1-4F5A-86D4-EEB98B022D71}" type="parTrans" cxnId="{549EA47C-DC42-4236-87F4-7D37FC74DB0E}">
      <dgm:prSet/>
      <dgm:spPr/>
      <dgm:t>
        <a:bodyPr/>
        <a:lstStyle/>
        <a:p>
          <a:endParaRPr lang="en-US"/>
        </a:p>
      </dgm:t>
    </dgm:pt>
    <dgm:pt modelId="{DD9932DB-4436-4C8F-8BD5-C11E3C296F3F}" type="sibTrans" cxnId="{549EA47C-DC42-4236-87F4-7D37FC74DB0E}">
      <dgm:prSet/>
      <dgm:spPr/>
      <dgm:t>
        <a:bodyPr/>
        <a:lstStyle/>
        <a:p>
          <a:endParaRPr lang="en-US"/>
        </a:p>
      </dgm:t>
    </dgm:pt>
    <dgm:pt modelId="{799ED109-ABAB-4680-9D1D-2D1BF407C045}" type="pres">
      <dgm:prSet presAssocID="{260D1D0D-B7AF-414C-AD74-44914EDC9FD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C43643C-1434-45AA-8C57-14E565A31A40}" type="pres">
      <dgm:prSet presAssocID="{41043782-FA8F-4210-A400-ACD146F7C225}" presName="Accent1" presStyleCnt="0"/>
      <dgm:spPr/>
    </dgm:pt>
    <dgm:pt modelId="{385D236A-D784-4399-B1F0-48988F108EB9}" type="pres">
      <dgm:prSet presAssocID="{41043782-FA8F-4210-A400-ACD146F7C225}" presName="Accent" presStyleLbl="node1" presStyleIdx="0" presStyleCnt="3"/>
      <dgm:spPr>
        <a:solidFill>
          <a:srgbClr val="EF787A"/>
        </a:solidFill>
        <a:ln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D05DDDEE-20DA-4DDC-B8CB-9891633B4F9F}" type="pres">
      <dgm:prSet presAssocID="{41043782-FA8F-4210-A400-ACD146F7C225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7ACA6-5482-4092-8208-B2AA45CC934F}" type="pres">
      <dgm:prSet presAssocID="{F558C099-9028-47BA-B2A7-DE1DBEF676E5}" presName="Accent2" presStyleCnt="0"/>
      <dgm:spPr/>
    </dgm:pt>
    <dgm:pt modelId="{7692318B-0457-412B-B7E5-174E854F49FA}" type="pres">
      <dgm:prSet presAssocID="{F558C099-9028-47BA-B2A7-DE1DBEF676E5}" presName="Accent" presStyleLbl="node1" presStyleIdx="1" presStyleCnt="3"/>
      <dgm:spPr>
        <a:solidFill>
          <a:srgbClr val="EF787A"/>
        </a:solidFill>
        <a:ln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00EFE883-334B-447C-8099-9257F779BC89}" type="pres">
      <dgm:prSet presAssocID="{F558C099-9028-47BA-B2A7-DE1DBEF676E5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B077C-585B-4974-9C3E-C5E21DA61DD9}" type="pres">
      <dgm:prSet presAssocID="{DA20F1A0-A0AD-4B9B-8696-B6CD7DE742DA}" presName="Accent3" presStyleCnt="0"/>
      <dgm:spPr/>
    </dgm:pt>
    <dgm:pt modelId="{D4CCBAED-85E3-41CA-941A-3C7B3FB66947}" type="pres">
      <dgm:prSet presAssocID="{DA20F1A0-A0AD-4B9B-8696-B6CD7DE742DA}" presName="Accent" presStyleLbl="node1" presStyleIdx="2" presStyleCnt="3"/>
      <dgm:spPr>
        <a:solidFill>
          <a:srgbClr val="EF787A"/>
        </a:solidFill>
        <a:ln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A9A3D99A-1254-4F1E-B590-5594721E682E}" type="pres">
      <dgm:prSet presAssocID="{DA20F1A0-A0AD-4B9B-8696-B6CD7DE742DA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9D2DD9-C29C-4257-8FBB-4F3FA77E8FE1}" type="presOf" srcId="{F558C099-9028-47BA-B2A7-DE1DBEF676E5}" destId="{00EFE883-334B-447C-8099-9257F779BC89}" srcOrd="0" destOrd="0" presId="urn:microsoft.com/office/officeart/2009/layout/CircleArrowProcess"/>
    <dgm:cxn modelId="{549EA47C-DC42-4236-87F4-7D37FC74DB0E}" srcId="{260D1D0D-B7AF-414C-AD74-44914EDC9FD0}" destId="{DA20F1A0-A0AD-4B9B-8696-B6CD7DE742DA}" srcOrd="2" destOrd="0" parTransId="{4DBD43F7-82B1-4F5A-86D4-EEB98B022D71}" sibTransId="{DD9932DB-4436-4C8F-8BD5-C11E3C296F3F}"/>
    <dgm:cxn modelId="{81ABA1A2-8367-49A0-8B08-746FC883A81B}" srcId="{260D1D0D-B7AF-414C-AD74-44914EDC9FD0}" destId="{41043782-FA8F-4210-A400-ACD146F7C225}" srcOrd="0" destOrd="0" parTransId="{4D3CC6D8-D8C8-40C9-9A3F-A227EA409FD4}" sibTransId="{D9852182-CDF4-45B0-9A3C-663A7EFF5A2F}"/>
    <dgm:cxn modelId="{9C00FDDF-C631-4AB2-A609-9BB7062AE1C2}" type="presOf" srcId="{41043782-FA8F-4210-A400-ACD146F7C225}" destId="{D05DDDEE-20DA-4DDC-B8CB-9891633B4F9F}" srcOrd="0" destOrd="0" presId="urn:microsoft.com/office/officeart/2009/layout/CircleArrowProcess"/>
    <dgm:cxn modelId="{0F897A5F-565B-4E6C-9239-0F0A1012FCD8}" srcId="{260D1D0D-B7AF-414C-AD74-44914EDC9FD0}" destId="{F558C099-9028-47BA-B2A7-DE1DBEF676E5}" srcOrd="1" destOrd="0" parTransId="{ADC72C16-1701-4514-829C-C4AE403B5F6F}" sibTransId="{829CBE3A-9AAC-4497-BA2B-0B4484A8C0E4}"/>
    <dgm:cxn modelId="{B823545D-D409-4A2E-8DDE-858C8F907858}" type="presOf" srcId="{DA20F1A0-A0AD-4B9B-8696-B6CD7DE742DA}" destId="{A9A3D99A-1254-4F1E-B590-5594721E682E}" srcOrd="0" destOrd="0" presId="urn:microsoft.com/office/officeart/2009/layout/CircleArrowProcess"/>
    <dgm:cxn modelId="{94F382C4-E242-4DD1-BD70-71A7389FD3EB}" type="presOf" srcId="{260D1D0D-B7AF-414C-AD74-44914EDC9FD0}" destId="{799ED109-ABAB-4680-9D1D-2D1BF407C045}" srcOrd="0" destOrd="0" presId="urn:microsoft.com/office/officeart/2009/layout/CircleArrowProcess"/>
    <dgm:cxn modelId="{D9D38095-1984-45DC-B517-B73B5CA435F5}" type="presParOf" srcId="{799ED109-ABAB-4680-9D1D-2D1BF407C045}" destId="{0C43643C-1434-45AA-8C57-14E565A31A40}" srcOrd="0" destOrd="0" presId="urn:microsoft.com/office/officeart/2009/layout/CircleArrowProcess"/>
    <dgm:cxn modelId="{3DFAAF83-C056-46AA-8E6A-A74A1F4456A9}" type="presParOf" srcId="{0C43643C-1434-45AA-8C57-14E565A31A40}" destId="{385D236A-D784-4399-B1F0-48988F108EB9}" srcOrd="0" destOrd="0" presId="urn:microsoft.com/office/officeart/2009/layout/CircleArrowProcess"/>
    <dgm:cxn modelId="{BA4F5B68-D7D6-47BF-9165-7C7E7F2BE8A7}" type="presParOf" srcId="{799ED109-ABAB-4680-9D1D-2D1BF407C045}" destId="{D05DDDEE-20DA-4DDC-B8CB-9891633B4F9F}" srcOrd="1" destOrd="0" presId="urn:microsoft.com/office/officeart/2009/layout/CircleArrowProcess"/>
    <dgm:cxn modelId="{4117D76A-2783-4FC3-A16A-0FF53064158B}" type="presParOf" srcId="{799ED109-ABAB-4680-9D1D-2D1BF407C045}" destId="{9AB7ACA6-5482-4092-8208-B2AA45CC934F}" srcOrd="2" destOrd="0" presId="urn:microsoft.com/office/officeart/2009/layout/CircleArrowProcess"/>
    <dgm:cxn modelId="{3B9D66ED-414E-48A9-AD57-FC792825F70E}" type="presParOf" srcId="{9AB7ACA6-5482-4092-8208-B2AA45CC934F}" destId="{7692318B-0457-412B-B7E5-174E854F49FA}" srcOrd="0" destOrd="0" presId="urn:microsoft.com/office/officeart/2009/layout/CircleArrowProcess"/>
    <dgm:cxn modelId="{7AD82B68-975B-420D-9966-DEEA59913C22}" type="presParOf" srcId="{799ED109-ABAB-4680-9D1D-2D1BF407C045}" destId="{00EFE883-334B-447C-8099-9257F779BC89}" srcOrd="3" destOrd="0" presId="urn:microsoft.com/office/officeart/2009/layout/CircleArrowProcess"/>
    <dgm:cxn modelId="{414D0F64-7CD4-4A50-B37C-A91667C9C1DD}" type="presParOf" srcId="{799ED109-ABAB-4680-9D1D-2D1BF407C045}" destId="{DA8B077C-585B-4974-9C3E-C5E21DA61DD9}" srcOrd="4" destOrd="0" presId="urn:microsoft.com/office/officeart/2009/layout/CircleArrowProcess"/>
    <dgm:cxn modelId="{534549E4-5498-4033-9403-0FAF4AD76A8F}" type="presParOf" srcId="{DA8B077C-585B-4974-9C3E-C5E21DA61DD9}" destId="{D4CCBAED-85E3-41CA-941A-3C7B3FB66947}" srcOrd="0" destOrd="0" presId="urn:microsoft.com/office/officeart/2009/layout/CircleArrowProcess"/>
    <dgm:cxn modelId="{9374CF84-B11A-41CE-820D-C1177C4086BD}" type="presParOf" srcId="{799ED109-ABAB-4680-9D1D-2D1BF407C045}" destId="{A9A3D99A-1254-4F1E-B590-5594721E682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D2E0F6-1444-4C0E-BEF9-0C09F8F3F39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6077C6-6CD6-4B3B-A748-F6A47FB43486}">
      <dgm:prSet phldrT="[Text]" custT="1"/>
      <dgm:spPr>
        <a:solidFill>
          <a:srgbClr val="EF787A"/>
        </a:solidFill>
        <a:ln>
          <a:solidFill>
            <a:schemeClr val="bg1"/>
          </a:solidFill>
        </a:ln>
      </dgm:spPr>
      <dgm:t>
        <a:bodyPr/>
        <a:lstStyle/>
        <a:p>
          <a:r>
            <a:rPr lang="zh-CN" altLang="en-US" sz="4400" b="1" dirty="0" smtClean="0">
              <a:solidFill>
                <a:schemeClr val="tx1"/>
              </a:solidFill>
            </a:rPr>
            <a:t>提高利率的影响</a:t>
          </a:r>
          <a:endParaRPr lang="en-US" sz="4600" dirty="0">
            <a:solidFill>
              <a:schemeClr val="tx1"/>
            </a:solidFill>
          </a:endParaRPr>
        </a:p>
      </dgm:t>
    </dgm:pt>
    <dgm:pt modelId="{A5472AB7-0BB5-4E66-8125-09F6CC1FA6C5}" type="parTrans" cxnId="{9F8C8F99-13A2-419C-AFAF-2613228889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E4BA43A-060D-4C3A-8B4A-E75C91F2421D}" type="sibTrans" cxnId="{9F8C8F99-13A2-419C-AFAF-2613228889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4F8D41-29EF-4AA8-B3B6-432F34C4C1E0}">
      <dgm:prSet phldrT="[Text]"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正面</a:t>
          </a:r>
          <a:endParaRPr lang="en-US" dirty="0">
            <a:solidFill>
              <a:schemeClr val="tx1"/>
            </a:solidFill>
          </a:endParaRPr>
        </a:p>
      </dgm:t>
    </dgm:pt>
    <dgm:pt modelId="{7A50B9C3-2B1D-4B08-B559-CF372253B4A9}" type="parTrans" cxnId="{A1D0A2E9-C8DC-4E23-960D-F6C6022707B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BA9DA1D-E68C-42A1-9767-4F72EE9C8D90}" type="sibTrans" cxnId="{A1D0A2E9-C8DC-4E23-960D-F6C6022707B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4D92FA6-1993-402B-956B-DCF182BD9C4E}">
      <dgm:prSet phldrT="[Text]"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负面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54F4ED86-6A2E-49C3-8CEE-91B46201FDAC}" type="parTrans" cxnId="{66144077-03A5-4D63-8F0D-F30036A2B7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F3CEE6F-145D-4EFC-A78B-4C5B1CEF8012}" type="sibTrans" cxnId="{66144077-03A5-4D63-8F0D-F30036A2B7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96C9DA2-1FBE-4F7F-AFC1-AF24368F0963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鼓励人民进行储蓄</a:t>
          </a:r>
          <a:endParaRPr lang="en-US" dirty="0">
            <a:solidFill>
              <a:schemeClr val="tx1"/>
            </a:solidFill>
          </a:endParaRPr>
        </a:p>
      </dgm:t>
    </dgm:pt>
    <dgm:pt modelId="{4CFB4D41-70DF-4AC5-82DC-78D647C94019}" type="parTrans" cxnId="{A66A571C-2071-495D-AF68-30ADB294D6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7BB0B8-E154-455B-8385-1F155DA4F4C6}" type="sibTrans" cxnId="{A66A571C-2071-495D-AF68-30ADB294D6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1051E3B-E9DE-4871-B3F3-F15EF40A14D9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鼓励人民进行储蓄</a:t>
          </a:r>
          <a:endParaRPr lang="en-US" dirty="0">
            <a:solidFill>
              <a:schemeClr val="tx1"/>
            </a:solidFill>
          </a:endParaRPr>
        </a:p>
      </dgm:t>
    </dgm:pt>
    <dgm:pt modelId="{BA63974F-4116-4F97-93CE-C7D8AEDBF1B9}" type="parTrans" cxnId="{0D94B751-858C-4B03-8465-D88DD3EDB5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1E20463-4E5F-4C8B-9098-D7BC351964B7}" type="sibTrans" cxnId="{0D94B751-858C-4B03-8465-D88DD3EDB5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4464EEC-9E10-435F-AB10-6C8B13210D7B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mtClean="0">
              <a:solidFill>
                <a:schemeClr val="tx1"/>
              </a:solidFill>
            </a:rPr>
            <a:t>消费会减少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33ED84AD-F0B9-4C12-AA5B-7E2724161870}" type="parTrans" cxnId="{2E8B21E3-5844-4543-A0E9-7AA1B3F5F46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2FCBB63-2DC1-40AB-9C94-304D0BA23CAF}" type="sibTrans" cxnId="{2E8B21E3-5844-4543-A0E9-7AA1B3F5F46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646075-3A4B-4D91-900C-F9EC18C0BF9A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mtClean="0">
              <a:solidFill>
                <a:schemeClr val="tx1"/>
              </a:solidFill>
            </a:rPr>
            <a:t>生活水平的提高</a:t>
          </a:r>
          <a:endParaRPr lang="en-US" altLang="zh-CN" dirty="0">
            <a:solidFill>
              <a:schemeClr val="tx1"/>
            </a:solidFill>
          </a:endParaRPr>
        </a:p>
      </dgm:t>
    </dgm:pt>
    <dgm:pt modelId="{8847D24E-AE8A-4E94-BFB3-D62CDE25D8C5}" type="parTrans" cxnId="{1AA542CA-38AF-4CBC-9B73-F863782A92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E59E694-C689-4938-9D3E-20C4B53021A0}" type="sibTrans" cxnId="{1AA542CA-38AF-4CBC-9B73-F863782A92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9B8D9E8-6E81-4080-8DCA-8519DE16FD0E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退休金总额的增加</a:t>
          </a:r>
          <a:endParaRPr lang="en-US" altLang="zh-CN" dirty="0">
            <a:solidFill>
              <a:schemeClr val="tx1"/>
            </a:solidFill>
          </a:endParaRPr>
        </a:p>
      </dgm:t>
    </dgm:pt>
    <dgm:pt modelId="{A575EF1E-F7B3-4C31-89F0-124863F4D599}" type="parTrans" cxnId="{86CCD461-445F-4C6B-B7C0-50401E5B994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3EB1EB3-42AD-45E7-8AD6-380B2B1466F3}" type="sibTrans" cxnId="{86CCD461-445F-4C6B-B7C0-50401E5B994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B124E03-190F-4944-8E0B-10D97039A707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mtClean="0">
              <a:solidFill>
                <a:schemeClr val="tx1"/>
              </a:solidFill>
            </a:rPr>
            <a:t>消费会减少</a:t>
          </a:r>
          <a:endParaRPr lang="en-US" dirty="0">
            <a:solidFill>
              <a:schemeClr val="tx1"/>
            </a:solidFill>
          </a:endParaRPr>
        </a:p>
      </dgm:t>
    </dgm:pt>
    <dgm:pt modelId="{5945C46C-015E-4F44-B6FA-FD18062D86A5}" type="parTrans" cxnId="{D2A36A1A-8DBF-4629-9DFF-D8B1E3D3530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A48554C-ED29-47E9-A178-31B920A39173}" type="sibTrans" cxnId="{D2A36A1A-8DBF-4629-9DFF-D8B1E3D3530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9DA6175-CB44-413E-A3DF-026F32C9C506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mtClean="0">
              <a:solidFill>
                <a:schemeClr val="tx1"/>
              </a:solidFill>
            </a:rPr>
            <a:t>降低</a:t>
          </a:r>
          <a:r>
            <a:rPr lang="en-US" smtClean="0">
              <a:solidFill>
                <a:schemeClr val="tx1"/>
              </a:solidFill>
            </a:rPr>
            <a:t>GDP</a:t>
          </a:r>
          <a:r>
            <a:rPr lang="zh-CN" altLang="en-US" smtClean="0">
              <a:solidFill>
                <a:schemeClr val="tx1"/>
              </a:solidFill>
            </a:rPr>
            <a:t>增长率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E88EAA3D-C383-4BBA-B509-2410992773B4}" type="parTrans" cxnId="{EAB8691F-9852-4782-8A1B-E9D3A05E08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22D4FCA-BA53-49F0-9F9D-E06AA94F89D5}" type="sibTrans" cxnId="{EAB8691F-9852-4782-8A1B-E9D3A05E08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07FBD6C-BF80-44FD-AE2A-CF25F50ABF5E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mtClean="0">
              <a:solidFill>
                <a:schemeClr val="tx1"/>
              </a:solidFill>
            </a:rPr>
            <a:t>放缓社会发展</a:t>
          </a:r>
          <a:endParaRPr lang="en-US" altLang="zh-CN" dirty="0" smtClean="0">
            <a:solidFill>
              <a:schemeClr val="tx1"/>
            </a:solidFill>
          </a:endParaRPr>
        </a:p>
      </dgm:t>
    </dgm:pt>
    <dgm:pt modelId="{342F1555-B1B2-486E-A8C0-518F4F7CE09C}" type="parTrans" cxnId="{8AE8FE26-3AD6-4C42-BC2F-2047AE55E3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F73B72-8273-4A4A-9DCC-63EF81DB1566}" type="sibTrans" cxnId="{8AE8FE26-3AD6-4C42-BC2F-2047AE55E3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23A5A5A-C77E-46B3-8149-942B04A7FDCE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mtClean="0">
              <a:solidFill>
                <a:schemeClr val="tx1"/>
              </a:solidFill>
            </a:rPr>
            <a:t>减少实力</a:t>
          </a:r>
          <a:endParaRPr lang="en-US" altLang="zh-CN" dirty="0">
            <a:solidFill>
              <a:schemeClr val="tx1"/>
            </a:solidFill>
          </a:endParaRPr>
        </a:p>
      </dgm:t>
    </dgm:pt>
    <dgm:pt modelId="{DC13C190-3DB0-4382-B30B-3F6E6BDD9CCA}" type="parTrans" cxnId="{816F1451-9E21-4529-9587-0D059D1D1A9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CCC70D-7C0E-4789-84D8-7778E7461B2E}" type="sibTrans" cxnId="{816F1451-9E21-4529-9587-0D059D1D1A9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69106B-C773-4BF8-B3E0-6D391CDFC8B5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mtClean="0">
              <a:solidFill>
                <a:schemeClr val="tx1"/>
              </a:solidFill>
            </a:rPr>
            <a:t>引起通胀问题</a:t>
          </a:r>
          <a:endParaRPr lang="en-US" altLang="zh-CN" dirty="0">
            <a:solidFill>
              <a:schemeClr val="tx1"/>
            </a:solidFill>
          </a:endParaRPr>
        </a:p>
      </dgm:t>
    </dgm:pt>
    <dgm:pt modelId="{34A05FEE-EE94-4446-9E90-C0AD4C31E088}" type="parTrans" cxnId="{68A13080-F8FC-484B-9F8B-E34AAA876D2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D3D11FC-DBEC-4CC2-AD77-1C75E143F94F}" type="sibTrans" cxnId="{68A13080-F8FC-484B-9F8B-E34AAA876D2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DB4E450-582A-4692-8171-2A40E87AFA41}">
      <dgm:prSet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降低就业率</a:t>
          </a:r>
          <a:endParaRPr lang="en-US" dirty="0">
            <a:solidFill>
              <a:schemeClr val="tx1"/>
            </a:solidFill>
          </a:endParaRPr>
        </a:p>
      </dgm:t>
    </dgm:pt>
    <dgm:pt modelId="{79A0E2EA-C206-48C9-B5AC-98812BBB1527}" type="parTrans" cxnId="{F0950982-9F6C-4D04-A4FA-AA00239EAD6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F3DE2E-8851-4412-BBAE-073CB3784043}" type="sibTrans" cxnId="{F0950982-9F6C-4D04-A4FA-AA00239EAD6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DA9F13-F5CF-48E8-944B-CDF02747BCBB}" type="pres">
      <dgm:prSet presAssocID="{C2D2E0F6-1444-4C0E-BEF9-0C09F8F3F39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4D26D5-CE72-4A8D-BB2D-87ABB4234CAE}" type="pres">
      <dgm:prSet presAssocID="{736077C6-6CD6-4B3B-A748-F6A47FB43486}" presName="roof" presStyleLbl="dkBgShp" presStyleIdx="0" presStyleCnt="2" custLinFactNeighborX="106"/>
      <dgm:spPr/>
      <dgm:t>
        <a:bodyPr/>
        <a:lstStyle/>
        <a:p>
          <a:endParaRPr lang="en-US"/>
        </a:p>
      </dgm:t>
    </dgm:pt>
    <dgm:pt modelId="{7FAE52C5-B90F-47DF-9167-B6C534AB1416}" type="pres">
      <dgm:prSet presAssocID="{736077C6-6CD6-4B3B-A748-F6A47FB43486}" presName="pillars" presStyleCnt="0"/>
      <dgm:spPr/>
    </dgm:pt>
    <dgm:pt modelId="{FA42FE73-0C4D-40E8-8459-5A1063DF5BED}" type="pres">
      <dgm:prSet presAssocID="{736077C6-6CD6-4B3B-A748-F6A47FB43486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E788F-C64F-4436-B143-B132C517C70A}" type="pres">
      <dgm:prSet presAssocID="{94D92FA6-1993-402B-956B-DCF182BD9C4E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2EABC-809A-457E-911B-BE07276192DB}" type="pres">
      <dgm:prSet presAssocID="{736077C6-6CD6-4B3B-A748-F6A47FB43486}" presName="base" presStyleLbl="dkBgShp" presStyleIdx="1" presStyleCnt="2"/>
      <dgm:spPr>
        <a:solidFill>
          <a:srgbClr val="EF787A"/>
        </a:solid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</dgm:ptLst>
  <dgm:cxnLst>
    <dgm:cxn modelId="{629BD826-C046-43CD-897F-ACCDFC6CEC03}" type="presOf" srcId="{196C9DA2-1FBE-4F7F-AFC1-AF24368F0963}" destId="{FA42FE73-0C4D-40E8-8459-5A1063DF5BED}" srcOrd="0" destOrd="1" presId="urn:microsoft.com/office/officeart/2005/8/layout/hList3"/>
    <dgm:cxn modelId="{37CDD155-FA82-4CF1-8856-2D4AC1D813BE}" type="presOf" srcId="{F23A5A5A-C77E-46B3-8149-942B04A7FDCE}" destId="{5B1E788F-C64F-4436-B143-B132C517C70A}" srcOrd="0" destOrd="5" presId="urn:microsoft.com/office/officeart/2005/8/layout/hList3"/>
    <dgm:cxn modelId="{C704C278-9F3B-4097-A1A2-6D0559BC7642}" type="presOf" srcId="{89B8D9E8-6E81-4080-8DCA-8519DE16FD0E}" destId="{FA42FE73-0C4D-40E8-8459-5A1063DF5BED}" srcOrd="0" destOrd="4" presId="urn:microsoft.com/office/officeart/2005/8/layout/hList3"/>
    <dgm:cxn modelId="{2E8B21E3-5844-4543-A0E9-7AA1B3F5F463}" srcId="{196C9DA2-1FBE-4F7F-AFC1-AF24368F0963}" destId="{14464EEC-9E10-435F-AB10-6C8B13210D7B}" srcOrd="0" destOrd="0" parTransId="{33ED84AD-F0B9-4C12-AA5B-7E2724161870}" sibTransId="{D2FCBB63-2DC1-40AB-9C94-304D0BA23CAF}"/>
    <dgm:cxn modelId="{1AA542CA-38AF-4CBC-9B73-F863782A9207}" srcId="{14464EEC-9E10-435F-AB10-6C8B13210D7B}" destId="{E0646075-3A4B-4D91-900C-F9EC18C0BF9A}" srcOrd="0" destOrd="0" parTransId="{8847D24E-AE8A-4E94-BFB3-D62CDE25D8C5}" sibTransId="{EE59E694-C689-4938-9D3E-20C4B53021A0}"/>
    <dgm:cxn modelId="{4A9BE0A8-CA69-42A5-918B-F6196EB060F9}" type="presOf" srcId="{C2D2E0F6-1444-4C0E-BEF9-0C09F8F3F396}" destId="{42DA9F13-F5CF-48E8-944B-CDF02747BCBB}" srcOrd="0" destOrd="0" presId="urn:microsoft.com/office/officeart/2005/8/layout/hList3"/>
    <dgm:cxn modelId="{0ED89D83-DFEC-43A6-ADB2-591BC823225F}" type="presOf" srcId="{61051E3B-E9DE-4871-B3F3-F15EF40A14D9}" destId="{5B1E788F-C64F-4436-B143-B132C517C70A}" srcOrd="0" destOrd="1" presId="urn:microsoft.com/office/officeart/2005/8/layout/hList3"/>
    <dgm:cxn modelId="{D90A082D-351B-4EC9-B6F6-9051F10EEF22}" type="presOf" srcId="{F9DA6175-CB44-413E-A3DF-026F32C9C506}" destId="{5B1E788F-C64F-4436-B143-B132C517C70A}" srcOrd="0" destOrd="3" presId="urn:microsoft.com/office/officeart/2005/8/layout/hList3"/>
    <dgm:cxn modelId="{816F1451-9E21-4529-9587-0D059D1D1A91}" srcId="{F9DA6175-CB44-413E-A3DF-026F32C9C506}" destId="{F23A5A5A-C77E-46B3-8149-942B04A7FDCE}" srcOrd="1" destOrd="0" parTransId="{DC13C190-3DB0-4382-B30B-3F6E6BDD9CCA}" sibTransId="{2ECCC70D-7C0E-4789-84D8-7778E7461B2E}"/>
    <dgm:cxn modelId="{A1D0A2E9-C8DC-4E23-960D-F6C6022707B2}" srcId="{736077C6-6CD6-4B3B-A748-F6A47FB43486}" destId="{994F8D41-29EF-4AA8-B3B6-432F34C4C1E0}" srcOrd="0" destOrd="0" parTransId="{7A50B9C3-2B1D-4B08-B559-CF372253B4A9}" sibTransId="{BBA9DA1D-E68C-42A1-9767-4F72EE9C8D90}"/>
    <dgm:cxn modelId="{1A8011D8-3C5F-40D1-B3C0-B71EEAEDE809}" type="presOf" srcId="{C269106B-C773-4BF8-B3E0-6D391CDFC8B5}" destId="{5B1E788F-C64F-4436-B143-B132C517C70A}" srcOrd="0" destOrd="6" presId="urn:microsoft.com/office/officeart/2005/8/layout/hList3"/>
    <dgm:cxn modelId="{6B2EB9F0-5BFE-41E5-B2DD-52353A8FCAED}" type="presOf" srcId="{94D92FA6-1993-402B-956B-DCF182BD9C4E}" destId="{5B1E788F-C64F-4436-B143-B132C517C70A}" srcOrd="0" destOrd="0" presId="urn:microsoft.com/office/officeart/2005/8/layout/hList3"/>
    <dgm:cxn modelId="{9F8C8F99-13A2-419C-AFAF-2613228889D2}" srcId="{C2D2E0F6-1444-4C0E-BEF9-0C09F8F3F396}" destId="{736077C6-6CD6-4B3B-A748-F6A47FB43486}" srcOrd="0" destOrd="0" parTransId="{A5472AB7-0BB5-4E66-8125-09F6CC1FA6C5}" sibTransId="{DE4BA43A-060D-4C3A-8B4A-E75C91F2421D}"/>
    <dgm:cxn modelId="{68A13080-F8FC-484B-9F8B-E34AAA876D2B}" srcId="{94D92FA6-1993-402B-956B-DCF182BD9C4E}" destId="{C269106B-C773-4BF8-B3E0-6D391CDFC8B5}" srcOrd="2" destOrd="0" parTransId="{34A05FEE-EE94-4446-9E90-C0AD4C31E088}" sibTransId="{ED3D11FC-DBEC-4CC2-AD77-1C75E143F94F}"/>
    <dgm:cxn modelId="{F9A778A2-F338-4700-87FE-8D7C99E11AC7}" type="presOf" srcId="{14464EEC-9E10-435F-AB10-6C8B13210D7B}" destId="{FA42FE73-0C4D-40E8-8459-5A1063DF5BED}" srcOrd="0" destOrd="2" presId="urn:microsoft.com/office/officeart/2005/8/layout/hList3"/>
    <dgm:cxn modelId="{EAB8691F-9852-4782-8A1B-E9D3A05E0854}" srcId="{94D92FA6-1993-402B-956B-DCF182BD9C4E}" destId="{F9DA6175-CB44-413E-A3DF-026F32C9C506}" srcOrd="1" destOrd="0" parTransId="{E88EAA3D-C383-4BBA-B509-2410992773B4}" sibTransId="{E22D4FCA-BA53-49F0-9F9D-E06AA94F89D5}"/>
    <dgm:cxn modelId="{86CCD461-445F-4C6B-B7C0-50401E5B994B}" srcId="{14464EEC-9E10-435F-AB10-6C8B13210D7B}" destId="{89B8D9E8-6E81-4080-8DCA-8519DE16FD0E}" srcOrd="1" destOrd="0" parTransId="{A575EF1E-F7B3-4C31-89F0-124863F4D599}" sibTransId="{63EB1EB3-42AD-45E7-8AD6-380B2B1466F3}"/>
    <dgm:cxn modelId="{38508FB2-BA71-4EC0-92EF-BB9FDAAF2B16}" type="presOf" srcId="{9B124E03-190F-4944-8E0B-10D97039A707}" destId="{5B1E788F-C64F-4436-B143-B132C517C70A}" srcOrd="0" destOrd="2" presId="urn:microsoft.com/office/officeart/2005/8/layout/hList3"/>
    <dgm:cxn modelId="{A66A571C-2071-495D-AF68-30ADB294D6F4}" srcId="{994F8D41-29EF-4AA8-B3B6-432F34C4C1E0}" destId="{196C9DA2-1FBE-4F7F-AFC1-AF24368F0963}" srcOrd="0" destOrd="0" parTransId="{4CFB4D41-70DF-4AC5-82DC-78D647C94019}" sibTransId="{757BB0B8-E154-455B-8385-1F155DA4F4C6}"/>
    <dgm:cxn modelId="{EC39DABB-E183-44CA-A51D-BDE30876E3E3}" type="presOf" srcId="{ADB4E450-582A-4692-8171-2A40E87AFA41}" destId="{5B1E788F-C64F-4436-B143-B132C517C70A}" srcOrd="0" destOrd="7" presId="urn:microsoft.com/office/officeart/2005/8/layout/hList3"/>
    <dgm:cxn modelId="{BE525AC5-741E-4060-86A6-18B9AD3FE7BF}" type="presOf" srcId="{994F8D41-29EF-4AA8-B3B6-432F34C4C1E0}" destId="{FA42FE73-0C4D-40E8-8459-5A1063DF5BED}" srcOrd="0" destOrd="0" presId="urn:microsoft.com/office/officeart/2005/8/layout/hList3"/>
    <dgm:cxn modelId="{66144077-03A5-4D63-8F0D-F30036A2B771}" srcId="{736077C6-6CD6-4B3B-A748-F6A47FB43486}" destId="{94D92FA6-1993-402B-956B-DCF182BD9C4E}" srcOrd="1" destOrd="0" parTransId="{54F4ED86-6A2E-49C3-8CEE-91B46201FDAC}" sibTransId="{4F3CEE6F-145D-4EFC-A78B-4C5B1CEF8012}"/>
    <dgm:cxn modelId="{0D94B751-858C-4B03-8465-D88DD3EDB588}" srcId="{94D92FA6-1993-402B-956B-DCF182BD9C4E}" destId="{61051E3B-E9DE-4871-B3F3-F15EF40A14D9}" srcOrd="0" destOrd="0" parTransId="{BA63974F-4116-4F97-93CE-C7D8AEDBF1B9}" sibTransId="{C1E20463-4E5F-4C8B-9098-D7BC351964B7}"/>
    <dgm:cxn modelId="{057F7436-3114-46CB-9E7E-6007A324C4B2}" type="presOf" srcId="{E0646075-3A4B-4D91-900C-F9EC18C0BF9A}" destId="{FA42FE73-0C4D-40E8-8459-5A1063DF5BED}" srcOrd="0" destOrd="3" presId="urn:microsoft.com/office/officeart/2005/8/layout/hList3"/>
    <dgm:cxn modelId="{D2A36A1A-8DBF-4629-9DFF-D8B1E3D35302}" srcId="{61051E3B-E9DE-4871-B3F3-F15EF40A14D9}" destId="{9B124E03-190F-4944-8E0B-10D97039A707}" srcOrd="0" destOrd="0" parTransId="{5945C46C-015E-4F44-B6FA-FD18062D86A5}" sibTransId="{CA48554C-ED29-47E9-A178-31B920A39173}"/>
    <dgm:cxn modelId="{7C630729-0162-40F1-AE28-3BCDCA065407}" type="presOf" srcId="{807FBD6C-BF80-44FD-AE2A-CF25F50ABF5E}" destId="{5B1E788F-C64F-4436-B143-B132C517C70A}" srcOrd="0" destOrd="4" presId="urn:microsoft.com/office/officeart/2005/8/layout/hList3"/>
    <dgm:cxn modelId="{F0950982-9F6C-4D04-A4FA-AA00239EAD6D}" srcId="{94D92FA6-1993-402B-956B-DCF182BD9C4E}" destId="{ADB4E450-582A-4692-8171-2A40E87AFA41}" srcOrd="3" destOrd="0" parTransId="{79A0E2EA-C206-48C9-B5AC-98812BBB1527}" sibTransId="{21F3DE2E-8851-4412-BBAE-073CB3784043}"/>
    <dgm:cxn modelId="{2BF44D77-4ED1-4E7B-BEBC-804BB59B25E4}" type="presOf" srcId="{736077C6-6CD6-4B3B-A748-F6A47FB43486}" destId="{374D26D5-CE72-4A8D-BB2D-87ABB4234CAE}" srcOrd="0" destOrd="0" presId="urn:microsoft.com/office/officeart/2005/8/layout/hList3"/>
    <dgm:cxn modelId="{8AE8FE26-3AD6-4C42-BC2F-2047AE55E344}" srcId="{F9DA6175-CB44-413E-A3DF-026F32C9C506}" destId="{807FBD6C-BF80-44FD-AE2A-CF25F50ABF5E}" srcOrd="0" destOrd="0" parTransId="{342F1555-B1B2-486E-A8C0-518F4F7CE09C}" sibTransId="{12F73B72-8273-4A4A-9DCC-63EF81DB1566}"/>
    <dgm:cxn modelId="{7847B0A1-C27C-4B81-970D-095687A15862}" type="presParOf" srcId="{42DA9F13-F5CF-48E8-944B-CDF02747BCBB}" destId="{374D26D5-CE72-4A8D-BB2D-87ABB4234CAE}" srcOrd="0" destOrd="0" presId="urn:microsoft.com/office/officeart/2005/8/layout/hList3"/>
    <dgm:cxn modelId="{A70AA02B-45C9-49DF-A814-BC33891F7D3B}" type="presParOf" srcId="{42DA9F13-F5CF-48E8-944B-CDF02747BCBB}" destId="{7FAE52C5-B90F-47DF-9167-B6C534AB1416}" srcOrd="1" destOrd="0" presId="urn:microsoft.com/office/officeart/2005/8/layout/hList3"/>
    <dgm:cxn modelId="{66BE4844-3883-40CB-832C-480845A8EF0B}" type="presParOf" srcId="{7FAE52C5-B90F-47DF-9167-B6C534AB1416}" destId="{FA42FE73-0C4D-40E8-8459-5A1063DF5BED}" srcOrd="0" destOrd="0" presId="urn:microsoft.com/office/officeart/2005/8/layout/hList3"/>
    <dgm:cxn modelId="{F28AA656-84F6-4BC8-B942-438345A18646}" type="presParOf" srcId="{7FAE52C5-B90F-47DF-9167-B6C534AB1416}" destId="{5B1E788F-C64F-4436-B143-B132C517C70A}" srcOrd="1" destOrd="0" presId="urn:microsoft.com/office/officeart/2005/8/layout/hList3"/>
    <dgm:cxn modelId="{847BAF52-C176-4F12-A5BD-8FAC1E3C57F2}" type="presParOf" srcId="{42DA9F13-F5CF-48E8-944B-CDF02747BCBB}" destId="{24D2EABC-809A-457E-911B-BE07276192D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2D2E0F6-1444-4C0E-BEF9-0C09F8F3F39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6077C6-6CD6-4B3B-A748-F6A47FB43486}">
      <dgm:prSet phldrT="[Text]" custT="1"/>
      <dgm:spPr>
        <a:solidFill>
          <a:srgbClr val="EF787A"/>
        </a:solidFill>
        <a:ln>
          <a:solidFill>
            <a:schemeClr val="bg1"/>
          </a:solidFill>
        </a:ln>
      </dgm:spPr>
      <dgm:t>
        <a:bodyPr/>
        <a:lstStyle/>
        <a:p>
          <a:r>
            <a:rPr lang="zh-CN" altLang="en-US" sz="4400" dirty="0" smtClean="0">
              <a:solidFill>
                <a:schemeClr val="tx1"/>
              </a:solidFill>
            </a:rPr>
            <a:t>人民币的汇率在央行能接受的增值贬值范围之内</a:t>
          </a:r>
          <a:endParaRPr lang="en-US" sz="4600" dirty="0">
            <a:solidFill>
              <a:schemeClr val="tx1"/>
            </a:solidFill>
          </a:endParaRPr>
        </a:p>
      </dgm:t>
    </dgm:pt>
    <dgm:pt modelId="{A5472AB7-0BB5-4E66-8125-09F6CC1FA6C5}" type="parTrans" cxnId="{9F8C8F99-13A2-419C-AFAF-2613228889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E4BA43A-060D-4C3A-8B4A-E75C91F2421D}" type="sibTrans" cxnId="{9F8C8F99-13A2-419C-AFAF-2613228889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4F8D41-29EF-4AA8-B3B6-432F34C4C1E0}">
      <dgm:prSet phldrT="[Text]" custT="1"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z="3600" dirty="0" smtClean="0">
              <a:solidFill>
                <a:schemeClr val="tx1"/>
              </a:solidFill>
            </a:rPr>
            <a:t>在幅度里</a:t>
          </a:r>
          <a:endParaRPr lang="en-US" sz="3600" dirty="0">
            <a:solidFill>
              <a:schemeClr val="tx1"/>
            </a:solidFill>
          </a:endParaRPr>
        </a:p>
      </dgm:t>
    </dgm:pt>
    <dgm:pt modelId="{7A50B9C3-2B1D-4B08-B559-CF372253B4A9}" type="parTrans" cxnId="{A1D0A2E9-C8DC-4E23-960D-F6C6022707B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BA9DA1D-E68C-42A1-9767-4F72EE9C8D90}" type="sibTrans" cxnId="{A1D0A2E9-C8DC-4E23-960D-F6C6022707B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4D92FA6-1993-402B-956B-DCF182BD9C4E}">
      <dgm:prSet phldrT="[Text]" custT="1"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z="3600" dirty="0" smtClean="0">
              <a:solidFill>
                <a:schemeClr val="tx1"/>
              </a:solidFill>
            </a:rPr>
            <a:t>在幅度外</a:t>
          </a:r>
          <a:endParaRPr lang="en-US" altLang="zh-CN" sz="3600" dirty="0" smtClean="0">
            <a:solidFill>
              <a:schemeClr val="tx1"/>
            </a:solidFill>
          </a:endParaRPr>
        </a:p>
      </dgm:t>
    </dgm:pt>
    <dgm:pt modelId="{54F4ED86-6A2E-49C3-8CEE-91B46201FDAC}" type="parTrans" cxnId="{66144077-03A5-4D63-8F0D-F30036A2B7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F3CEE6F-145D-4EFC-A78B-4C5B1CEF8012}" type="sibTrans" cxnId="{66144077-03A5-4D63-8F0D-F30036A2B7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1051E3B-E9DE-4871-B3F3-F15EF40A14D9}">
      <dgm:prSet custT="1"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z="2800" dirty="0" smtClean="0">
              <a:solidFill>
                <a:schemeClr val="tx1"/>
              </a:solidFill>
            </a:rPr>
            <a:t>采取措施调整汇率</a:t>
          </a:r>
          <a:endParaRPr lang="en-US" sz="2800" dirty="0">
            <a:solidFill>
              <a:schemeClr val="tx1"/>
            </a:solidFill>
          </a:endParaRPr>
        </a:p>
      </dgm:t>
    </dgm:pt>
    <dgm:pt modelId="{BA63974F-4116-4F97-93CE-C7D8AEDBF1B9}" type="parTrans" cxnId="{0D94B751-858C-4B03-8465-D88DD3EDB5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1E20463-4E5F-4C8B-9098-D7BC351964B7}" type="sibTrans" cxnId="{0D94B751-858C-4B03-8465-D88DD3EDB5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B580CE-DC60-47D6-9914-9ED1DE91EC6D}">
      <dgm:prSet custT="1"/>
      <dgm:spPr>
        <a:solidFill>
          <a:srgbClr val="EF787A">
            <a:alpha val="65098"/>
          </a:srgbClr>
        </a:solidFill>
      </dgm:spPr>
      <dgm:t>
        <a:bodyPr/>
        <a:lstStyle/>
        <a:p>
          <a:r>
            <a:rPr lang="zh-CN" altLang="en-US" sz="2800" dirty="0" smtClean="0">
              <a:solidFill>
                <a:schemeClr val="tx1"/>
              </a:solidFill>
            </a:rPr>
            <a:t>汇率是浮动的</a:t>
          </a:r>
          <a:endParaRPr lang="en-US" altLang="zh-CN" sz="2800" dirty="0" smtClean="0">
            <a:solidFill>
              <a:schemeClr val="tx1"/>
            </a:solidFill>
          </a:endParaRPr>
        </a:p>
      </dgm:t>
    </dgm:pt>
    <dgm:pt modelId="{33DF7A5F-D8F2-40F1-8083-96F618DAA182}" type="sibTrans" cxnId="{982FE8B4-DACA-4DE9-A515-F2C31E365A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7231951-BE9D-488F-ADBC-36042689991D}" type="parTrans" cxnId="{982FE8B4-DACA-4DE9-A515-F2C31E365A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DA9F13-F5CF-48E8-944B-CDF02747BCBB}" type="pres">
      <dgm:prSet presAssocID="{C2D2E0F6-1444-4C0E-BEF9-0C09F8F3F39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4D26D5-CE72-4A8D-BB2D-87ABB4234CAE}" type="pres">
      <dgm:prSet presAssocID="{736077C6-6CD6-4B3B-A748-F6A47FB43486}" presName="roof" presStyleLbl="dkBgShp" presStyleIdx="0" presStyleCnt="2" custLinFactNeighborX="32476" custLinFactNeighborY="-98046"/>
      <dgm:spPr/>
      <dgm:t>
        <a:bodyPr/>
        <a:lstStyle/>
        <a:p>
          <a:endParaRPr lang="en-US"/>
        </a:p>
      </dgm:t>
    </dgm:pt>
    <dgm:pt modelId="{7FAE52C5-B90F-47DF-9167-B6C534AB1416}" type="pres">
      <dgm:prSet presAssocID="{736077C6-6CD6-4B3B-A748-F6A47FB43486}" presName="pillars" presStyleCnt="0"/>
      <dgm:spPr/>
    </dgm:pt>
    <dgm:pt modelId="{FA42FE73-0C4D-40E8-8459-5A1063DF5BED}" type="pres">
      <dgm:prSet presAssocID="{736077C6-6CD6-4B3B-A748-F6A47FB43486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E788F-C64F-4436-B143-B132C517C70A}" type="pres">
      <dgm:prSet presAssocID="{94D92FA6-1993-402B-956B-DCF182BD9C4E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2EABC-809A-457E-911B-BE07276192DB}" type="pres">
      <dgm:prSet presAssocID="{736077C6-6CD6-4B3B-A748-F6A47FB43486}" presName="base" presStyleLbl="dkBgShp" presStyleIdx="1" presStyleCnt="2"/>
      <dgm:spPr>
        <a:solidFill>
          <a:srgbClr val="EF787A"/>
        </a:solid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</dgm:ptLst>
  <dgm:cxnLst>
    <dgm:cxn modelId="{3F3D9D75-6573-443B-AC14-AD6C5BC2BDD1}" type="presOf" srcId="{94D92FA6-1993-402B-956B-DCF182BD9C4E}" destId="{5B1E788F-C64F-4436-B143-B132C517C70A}" srcOrd="0" destOrd="0" presId="urn:microsoft.com/office/officeart/2005/8/layout/hList3"/>
    <dgm:cxn modelId="{AFE2CA27-643B-4933-9FD6-D1FB56821D05}" type="presOf" srcId="{C2D2E0F6-1444-4C0E-BEF9-0C09F8F3F396}" destId="{42DA9F13-F5CF-48E8-944B-CDF02747BCBB}" srcOrd="0" destOrd="0" presId="urn:microsoft.com/office/officeart/2005/8/layout/hList3"/>
    <dgm:cxn modelId="{14F6850E-1E78-43F6-A64A-757D432FEF69}" type="presOf" srcId="{994F8D41-29EF-4AA8-B3B6-432F34C4C1E0}" destId="{FA42FE73-0C4D-40E8-8459-5A1063DF5BED}" srcOrd="0" destOrd="0" presId="urn:microsoft.com/office/officeart/2005/8/layout/hList3"/>
    <dgm:cxn modelId="{A1D0A2E9-C8DC-4E23-960D-F6C6022707B2}" srcId="{736077C6-6CD6-4B3B-A748-F6A47FB43486}" destId="{994F8D41-29EF-4AA8-B3B6-432F34C4C1E0}" srcOrd="0" destOrd="0" parTransId="{7A50B9C3-2B1D-4B08-B559-CF372253B4A9}" sibTransId="{BBA9DA1D-E68C-42A1-9767-4F72EE9C8D90}"/>
    <dgm:cxn modelId="{982FE8B4-DACA-4DE9-A515-F2C31E365A2D}" srcId="{994F8D41-29EF-4AA8-B3B6-432F34C4C1E0}" destId="{D1B580CE-DC60-47D6-9914-9ED1DE91EC6D}" srcOrd="0" destOrd="0" parTransId="{67231951-BE9D-488F-ADBC-36042689991D}" sibTransId="{33DF7A5F-D8F2-40F1-8083-96F618DAA182}"/>
    <dgm:cxn modelId="{E93B1EEE-1EFE-4D36-AB63-60B9C7D1CB34}" type="presOf" srcId="{61051E3B-E9DE-4871-B3F3-F15EF40A14D9}" destId="{5B1E788F-C64F-4436-B143-B132C517C70A}" srcOrd="0" destOrd="1" presId="urn:microsoft.com/office/officeart/2005/8/layout/hList3"/>
    <dgm:cxn modelId="{8FDABF1D-D96B-4E0C-A232-F6152BCD6025}" type="presOf" srcId="{D1B580CE-DC60-47D6-9914-9ED1DE91EC6D}" destId="{FA42FE73-0C4D-40E8-8459-5A1063DF5BED}" srcOrd="0" destOrd="1" presId="urn:microsoft.com/office/officeart/2005/8/layout/hList3"/>
    <dgm:cxn modelId="{66144077-03A5-4D63-8F0D-F30036A2B771}" srcId="{736077C6-6CD6-4B3B-A748-F6A47FB43486}" destId="{94D92FA6-1993-402B-956B-DCF182BD9C4E}" srcOrd="1" destOrd="0" parTransId="{54F4ED86-6A2E-49C3-8CEE-91B46201FDAC}" sibTransId="{4F3CEE6F-145D-4EFC-A78B-4C5B1CEF8012}"/>
    <dgm:cxn modelId="{98AC6160-F0DA-4BE4-A0D7-1DC35BCFF6AC}" type="presOf" srcId="{736077C6-6CD6-4B3B-A748-F6A47FB43486}" destId="{374D26D5-CE72-4A8D-BB2D-87ABB4234CAE}" srcOrd="0" destOrd="0" presId="urn:microsoft.com/office/officeart/2005/8/layout/hList3"/>
    <dgm:cxn modelId="{0D94B751-858C-4B03-8465-D88DD3EDB588}" srcId="{94D92FA6-1993-402B-956B-DCF182BD9C4E}" destId="{61051E3B-E9DE-4871-B3F3-F15EF40A14D9}" srcOrd="0" destOrd="0" parTransId="{BA63974F-4116-4F97-93CE-C7D8AEDBF1B9}" sibTransId="{C1E20463-4E5F-4C8B-9098-D7BC351964B7}"/>
    <dgm:cxn modelId="{9F8C8F99-13A2-419C-AFAF-2613228889D2}" srcId="{C2D2E0F6-1444-4C0E-BEF9-0C09F8F3F396}" destId="{736077C6-6CD6-4B3B-A748-F6A47FB43486}" srcOrd="0" destOrd="0" parTransId="{A5472AB7-0BB5-4E66-8125-09F6CC1FA6C5}" sibTransId="{DE4BA43A-060D-4C3A-8B4A-E75C91F2421D}"/>
    <dgm:cxn modelId="{68D69CCC-B64B-4B27-9DD1-01A343C32999}" type="presParOf" srcId="{42DA9F13-F5CF-48E8-944B-CDF02747BCBB}" destId="{374D26D5-CE72-4A8D-BB2D-87ABB4234CAE}" srcOrd="0" destOrd="0" presId="urn:microsoft.com/office/officeart/2005/8/layout/hList3"/>
    <dgm:cxn modelId="{9DCF1CB4-98C0-4FCE-A1BF-53A07E808EFB}" type="presParOf" srcId="{42DA9F13-F5CF-48E8-944B-CDF02747BCBB}" destId="{7FAE52C5-B90F-47DF-9167-B6C534AB1416}" srcOrd="1" destOrd="0" presId="urn:microsoft.com/office/officeart/2005/8/layout/hList3"/>
    <dgm:cxn modelId="{6A3B6025-F1F5-43DD-87E0-6837559122FD}" type="presParOf" srcId="{7FAE52C5-B90F-47DF-9167-B6C534AB1416}" destId="{FA42FE73-0C4D-40E8-8459-5A1063DF5BED}" srcOrd="0" destOrd="0" presId="urn:microsoft.com/office/officeart/2005/8/layout/hList3"/>
    <dgm:cxn modelId="{325A6B76-8F18-4AF1-B6D9-5E7B8CEE8CFA}" type="presParOf" srcId="{7FAE52C5-B90F-47DF-9167-B6C534AB1416}" destId="{5B1E788F-C64F-4436-B143-B132C517C70A}" srcOrd="1" destOrd="0" presId="urn:microsoft.com/office/officeart/2005/8/layout/hList3"/>
    <dgm:cxn modelId="{C3011CC6-2170-4BB5-8960-C961A6D488FD}" type="presParOf" srcId="{42DA9F13-F5CF-48E8-944B-CDF02747BCBB}" destId="{24D2EABC-809A-457E-911B-BE07276192D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F65D71-4E86-472D-9D9B-00020EDD96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DAABF6-A439-4767-A4E4-5290DC99BEA7}">
      <dgm:prSet phldrT="[Text]"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承受巨大的风险</a:t>
          </a:r>
          <a:endParaRPr lang="en-US" b="1" dirty="0">
            <a:solidFill>
              <a:schemeClr val="tx1"/>
            </a:solidFill>
          </a:endParaRPr>
        </a:p>
      </dgm:t>
    </dgm:pt>
    <dgm:pt modelId="{9D10F579-0F34-4006-AF08-913B3AB85211}" type="parTrans" cxnId="{B1D7C069-4244-4CBE-B3C3-6E6922C8D237}">
      <dgm:prSet/>
      <dgm:spPr/>
      <dgm:t>
        <a:bodyPr/>
        <a:lstStyle/>
        <a:p>
          <a:endParaRPr lang="en-US"/>
        </a:p>
      </dgm:t>
    </dgm:pt>
    <dgm:pt modelId="{E052AFB8-7267-436E-8DB5-26F608A09B80}" type="sibTrans" cxnId="{B1D7C069-4244-4CBE-B3C3-6E6922C8D237}">
      <dgm:prSet/>
      <dgm:spPr/>
      <dgm:t>
        <a:bodyPr/>
        <a:lstStyle/>
        <a:p>
          <a:endParaRPr lang="en-US"/>
        </a:p>
      </dgm:t>
    </dgm:pt>
    <dgm:pt modelId="{90B8D461-F071-479D-8760-0E87C433B974}">
      <dgm:prSet phldrT="[Text]"/>
      <dgm:spPr/>
      <dgm:t>
        <a:bodyPr/>
        <a:lstStyle/>
        <a:p>
          <a:r>
            <a:rPr lang="zh-CN" altLang="en-US" b="0" dirty="0" smtClean="0">
              <a:solidFill>
                <a:schemeClr val="tx1"/>
              </a:solidFill>
            </a:rPr>
            <a:t>渗透到全球的各个国家</a:t>
          </a:r>
          <a:endParaRPr lang="en-US" b="0" dirty="0">
            <a:solidFill>
              <a:schemeClr val="tx1"/>
            </a:solidFill>
          </a:endParaRPr>
        </a:p>
      </dgm:t>
    </dgm:pt>
    <dgm:pt modelId="{EE9B28D8-B9F3-4FA4-8AA7-A07E6250E1A8}" type="parTrans" cxnId="{AF08568B-F9F5-48F5-B321-1DDE370B3095}">
      <dgm:prSet/>
      <dgm:spPr/>
      <dgm:t>
        <a:bodyPr/>
        <a:lstStyle/>
        <a:p>
          <a:endParaRPr lang="en-US"/>
        </a:p>
      </dgm:t>
    </dgm:pt>
    <dgm:pt modelId="{6D119371-F7C6-4566-B7BA-9DA54A140203}" type="sibTrans" cxnId="{AF08568B-F9F5-48F5-B321-1DDE370B3095}">
      <dgm:prSet/>
      <dgm:spPr/>
      <dgm:t>
        <a:bodyPr/>
        <a:lstStyle/>
        <a:p>
          <a:endParaRPr lang="en-US"/>
        </a:p>
      </dgm:t>
    </dgm:pt>
    <dgm:pt modelId="{BB2C70A3-E535-4D04-890F-47E43C49DB0B}">
      <dgm:prSet phldrT="[Text]"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b="0" dirty="0" smtClean="0">
              <a:solidFill>
                <a:schemeClr val="tx1"/>
              </a:solidFill>
            </a:rPr>
            <a:t>从长期宏观的角度来看</a:t>
          </a:r>
          <a:endParaRPr lang="en-US" b="0" dirty="0">
            <a:solidFill>
              <a:schemeClr val="tx1"/>
            </a:solidFill>
          </a:endParaRPr>
        </a:p>
      </dgm:t>
    </dgm:pt>
    <dgm:pt modelId="{8970C6C5-6056-4205-BDBB-7EEFD3D945A7}" type="parTrans" cxnId="{CB5A7F78-3362-471B-B110-63EE9BE2F1FD}">
      <dgm:prSet/>
      <dgm:spPr/>
      <dgm:t>
        <a:bodyPr/>
        <a:lstStyle/>
        <a:p>
          <a:endParaRPr lang="en-US"/>
        </a:p>
      </dgm:t>
    </dgm:pt>
    <dgm:pt modelId="{1DDA9EC5-0017-48D8-BB50-701544A09B64}" type="sibTrans" cxnId="{CB5A7F78-3362-471B-B110-63EE9BE2F1FD}">
      <dgm:prSet/>
      <dgm:spPr/>
      <dgm:t>
        <a:bodyPr/>
        <a:lstStyle/>
        <a:p>
          <a:endParaRPr lang="en-US"/>
        </a:p>
      </dgm:t>
    </dgm:pt>
    <dgm:pt modelId="{FD6B3E4B-28FF-4961-B8EB-D3A236A4008A}">
      <dgm:prSet phldrT="[Text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利大于弊还是弊大于利</a:t>
          </a:r>
          <a:r>
            <a:rPr lang="zh-CN" altLang="en-US" b="1" dirty="0" smtClean="0"/>
            <a:t>？</a:t>
          </a:r>
          <a:endParaRPr lang="en-US" b="1" dirty="0"/>
        </a:p>
      </dgm:t>
    </dgm:pt>
    <dgm:pt modelId="{43EA30F3-BCE7-4712-98C9-0B99FA257D6B}" type="parTrans" cxnId="{1D56272C-0C7E-4A2A-99F7-B1714E5F42D3}">
      <dgm:prSet/>
      <dgm:spPr/>
      <dgm:t>
        <a:bodyPr/>
        <a:lstStyle/>
        <a:p>
          <a:endParaRPr lang="en-US"/>
        </a:p>
      </dgm:t>
    </dgm:pt>
    <dgm:pt modelId="{0F343A6D-63E9-4A36-9BC0-144BA8F5EF8D}" type="sibTrans" cxnId="{1D56272C-0C7E-4A2A-99F7-B1714E5F42D3}">
      <dgm:prSet/>
      <dgm:spPr/>
      <dgm:t>
        <a:bodyPr/>
        <a:lstStyle/>
        <a:p>
          <a:endParaRPr lang="en-US"/>
        </a:p>
      </dgm:t>
    </dgm:pt>
    <dgm:pt modelId="{1471F432-3D5F-4DE0-9119-800E5D2A2738}" type="pres">
      <dgm:prSet presAssocID="{75F65D71-4E86-472D-9D9B-00020EDD96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B39AC5-F4AF-46F9-8FAB-78AB09721532}" type="pres">
      <dgm:prSet presAssocID="{93DAABF6-A439-4767-A4E4-5290DC99BEA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B9842-40AA-4F95-89F9-315B15072B51}" type="pres">
      <dgm:prSet presAssocID="{93DAABF6-A439-4767-A4E4-5290DC99BEA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18BCF-F5FB-49F1-812D-5C9DA7DC57EE}" type="pres">
      <dgm:prSet presAssocID="{BB2C70A3-E535-4D04-890F-47E43C49DB0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56E0E2-2484-4C54-BDC6-AC335E82CC68}" type="pres">
      <dgm:prSet presAssocID="{BB2C70A3-E535-4D04-890F-47E43C49DB0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BCF841-302A-47C4-B732-7B5ACB0BA6EC}" type="presOf" srcId="{FD6B3E4B-28FF-4961-B8EB-D3A236A4008A}" destId="{AE56E0E2-2484-4C54-BDC6-AC335E82CC68}" srcOrd="0" destOrd="0" presId="urn:microsoft.com/office/officeart/2005/8/layout/vList2"/>
    <dgm:cxn modelId="{9144299F-A4CB-4196-9655-1ABBE4085A7E}" type="presOf" srcId="{90B8D461-F071-479D-8760-0E87C433B974}" destId="{365B9842-40AA-4F95-89F9-315B15072B51}" srcOrd="0" destOrd="0" presId="urn:microsoft.com/office/officeart/2005/8/layout/vList2"/>
    <dgm:cxn modelId="{A11826C9-4A93-4EF0-B134-8EA0178A6D85}" type="presOf" srcId="{BB2C70A3-E535-4D04-890F-47E43C49DB0B}" destId="{23D18BCF-F5FB-49F1-812D-5C9DA7DC57EE}" srcOrd="0" destOrd="0" presId="urn:microsoft.com/office/officeart/2005/8/layout/vList2"/>
    <dgm:cxn modelId="{0B6D9219-A5CE-43D7-8C36-33DF0CA34C22}" type="presOf" srcId="{75F65D71-4E86-472D-9D9B-00020EDD9625}" destId="{1471F432-3D5F-4DE0-9119-800E5D2A2738}" srcOrd="0" destOrd="0" presId="urn:microsoft.com/office/officeart/2005/8/layout/vList2"/>
    <dgm:cxn modelId="{AF08568B-F9F5-48F5-B321-1DDE370B3095}" srcId="{93DAABF6-A439-4767-A4E4-5290DC99BEA7}" destId="{90B8D461-F071-479D-8760-0E87C433B974}" srcOrd="0" destOrd="0" parTransId="{EE9B28D8-B9F3-4FA4-8AA7-A07E6250E1A8}" sibTransId="{6D119371-F7C6-4566-B7BA-9DA54A140203}"/>
    <dgm:cxn modelId="{CB5A7F78-3362-471B-B110-63EE9BE2F1FD}" srcId="{75F65D71-4E86-472D-9D9B-00020EDD9625}" destId="{BB2C70A3-E535-4D04-890F-47E43C49DB0B}" srcOrd="1" destOrd="0" parTransId="{8970C6C5-6056-4205-BDBB-7EEFD3D945A7}" sibTransId="{1DDA9EC5-0017-48D8-BB50-701544A09B64}"/>
    <dgm:cxn modelId="{1D56272C-0C7E-4A2A-99F7-B1714E5F42D3}" srcId="{BB2C70A3-E535-4D04-890F-47E43C49DB0B}" destId="{FD6B3E4B-28FF-4961-B8EB-D3A236A4008A}" srcOrd="0" destOrd="0" parTransId="{43EA30F3-BCE7-4712-98C9-0B99FA257D6B}" sibTransId="{0F343A6D-63E9-4A36-9BC0-144BA8F5EF8D}"/>
    <dgm:cxn modelId="{B1D7C069-4244-4CBE-B3C3-6E6922C8D237}" srcId="{75F65D71-4E86-472D-9D9B-00020EDD9625}" destId="{93DAABF6-A439-4767-A4E4-5290DC99BEA7}" srcOrd="0" destOrd="0" parTransId="{9D10F579-0F34-4006-AF08-913B3AB85211}" sibTransId="{E052AFB8-7267-436E-8DB5-26F608A09B80}"/>
    <dgm:cxn modelId="{9753884F-86E4-4EBE-93AA-49F1D92F36C0}" type="presOf" srcId="{93DAABF6-A439-4767-A4E4-5290DC99BEA7}" destId="{7FB39AC5-F4AF-46F9-8FAB-78AB09721532}" srcOrd="0" destOrd="0" presId="urn:microsoft.com/office/officeart/2005/8/layout/vList2"/>
    <dgm:cxn modelId="{CD374289-6EB9-44D0-8EB5-A184564ECA29}" type="presParOf" srcId="{1471F432-3D5F-4DE0-9119-800E5D2A2738}" destId="{7FB39AC5-F4AF-46F9-8FAB-78AB09721532}" srcOrd="0" destOrd="0" presId="urn:microsoft.com/office/officeart/2005/8/layout/vList2"/>
    <dgm:cxn modelId="{E136F3D9-B625-4601-87BF-DA6B9DEEC601}" type="presParOf" srcId="{1471F432-3D5F-4DE0-9119-800E5D2A2738}" destId="{365B9842-40AA-4F95-89F9-315B15072B51}" srcOrd="1" destOrd="0" presId="urn:microsoft.com/office/officeart/2005/8/layout/vList2"/>
    <dgm:cxn modelId="{83CD6185-8EB2-48F2-97A5-EF9E87B9CEA7}" type="presParOf" srcId="{1471F432-3D5F-4DE0-9119-800E5D2A2738}" destId="{23D18BCF-F5FB-49F1-812D-5C9DA7DC57EE}" srcOrd="2" destOrd="0" presId="urn:microsoft.com/office/officeart/2005/8/layout/vList2"/>
    <dgm:cxn modelId="{070C7B80-55B4-470E-AB80-1AB32B4D959D}" type="presParOf" srcId="{1471F432-3D5F-4DE0-9119-800E5D2A2738}" destId="{AE56E0E2-2484-4C54-BDC6-AC335E82CC6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3C3C1F2-E07F-4187-BFE2-9B412AF86407}" type="doc">
      <dgm:prSet loTypeId="urn:diagrams.loki3.com/Bracke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BBCB38-9326-420F-B685-A41672A8EC3E}">
      <dgm:prSet phldrT="[Text]" custT="1"/>
      <dgm:spPr/>
      <dgm:t>
        <a:bodyPr/>
        <a:lstStyle/>
        <a:p>
          <a:pPr algn="r"/>
          <a:r>
            <a:rPr lang="zh-CN" altLang="en-US" sz="4400" b="0" dirty="0" smtClean="0">
              <a:solidFill>
                <a:schemeClr val="tx1"/>
              </a:solidFill>
            </a:rPr>
            <a:t>经济增长率</a:t>
          </a:r>
          <a:endParaRPr lang="en-US" sz="4400" b="0" dirty="0">
            <a:solidFill>
              <a:schemeClr val="tx1"/>
            </a:solidFill>
          </a:endParaRPr>
        </a:p>
      </dgm:t>
    </dgm:pt>
    <dgm:pt modelId="{91F4CB49-D2EF-46E5-9D48-BDA96828EEB2}" type="parTrans" cxnId="{32DF73A2-2206-4280-9664-2DB3F22D934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98088F4-E9D6-4BA3-9D11-F9E0042E9D89}" type="sibTrans" cxnId="{32DF73A2-2206-4280-9664-2DB3F22D934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391EA2E-9DCB-4FB7-9382-949763E1C407}">
      <dgm:prSet phldrT="[Text]" custT="1"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en-US" altLang="zh-CN" sz="4000" dirty="0" smtClean="0">
              <a:solidFill>
                <a:schemeClr val="tx1"/>
              </a:solidFill>
            </a:rPr>
            <a:t>11%</a:t>
          </a:r>
          <a:r>
            <a:rPr lang="zh-CN" altLang="en-US" sz="4000" dirty="0" smtClean="0">
              <a:solidFill>
                <a:schemeClr val="tx1"/>
              </a:solidFill>
            </a:rPr>
            <a:t>年均</a:t>
          </a:r>
          <a:endParaRPr lang="en-US" sz="4000" dirty="0">
            <a:solidFill>
              <a:schemeClr val="tx1"/>
            </a:solidFill>
          </a:endParaRPr>
        </a:p>
      </dgm:t>
    </dgm:pt>
    <dgm:pt modelId="{72DF6498-7D82-4B7B-BB9F-4431C952A6A2}" type="parTrans" cxnId="{0750D153-830D-4675-892A-2A942A1ABD9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FDB7737-2B99-4779-B909-F8633BF0B64F}" type="sibTrans" cxnId="{0750D153-830D-4675-892A-2A942A1ABD9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E0847F6-78E0-495C-88B1-721BFA3B52D7}">
      <dgm:prSet phldrT="[Text]" custT="1"/>
      <dgm:spPr/>
      <dgm:t>
        <a:bodyPr/>
        <a:lstStyle/>
        <a:p>
          <a:pPr algn="r"/>
          <a:r>
            <a:rPr lang="zh-CN" altLang="en-US" sz="4400" b="0" dirty="0" smtClean="0">
              <a:solidFill>
                <a:schemeClr val="tx1"/>
              </a:solidFill>
            </a:rPr>
            <a:t>当前的经济体</a:t>
          </a:r>
          <a:endParaRPr lang="en-US" sz="4400" b="0" dirty="0">
            <a:solidFill>
              <a:schemeClr val="tx1"/>
            </a:solidFill>
          </a:endParaRPr>
        </a:p>
      </dgm:t>
    </dgm:pt>
    <dgm:pt modelId="{04B667F6-AB7E-408F-B494-C226F5E208AF}" type="parTrans" cxnId="{DD9E712D-89B1-42F2-AB14-F3648395895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4F5EA08-F875-492E-938C-644D2F316FDC}" type="sibTrans" cxnId="{DD9E712D-89B1-42F2-AB14-F3648395895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71972F9-2524-42AF-9513-90EDB59F5241}">
      <dgm:prSet phldrT="[Text]" custT="1"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sz="4000" dirty="0" smtClean="0">
              <a:solidFill>
                <a:schemeClr val="tx1"/>
              </a:solidFill>
            </a:rPr>
            <a:t>出口生产型</a:t>
          </a:r>
          <a:endParaRPr lang="en-US" sz="4000" dirty="0">
            <a:solidFill>
              <a:schemeClr val="tx1"/>
            </a:solidFill>
          </a:endParaRPr>
        </a:p>
      </dgm:t>
    </dgm:pt>
    <dgm:pt modelId="{7DE4431B-50D1-4987-837E-8D3450B99A0A}" type="parTrans" cxnId="{14C4DF18-D9DA-4E4C-BD08-47D6C3778B2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6AB4ECA-98DB-474E-BE37-D6585A2B8E94}" type="sibTrans" cxnId="{14C4DF18-D9DA-4E4C-BD08-47D6C3778B2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7D0D190-62E5-4826-A73B-B7521562579F}">
      <dgm:prSet phldrT="[Text]" custT="1"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sz="4000" dirty="0" smtClean="0">
              <a:solidFill>
                <a:schemeClr val="tx1"/>
              </a:solidFill>
            </a:rPr>
            <a:t>呈放缓的趋势</a:t>
          </a:r>
          <a:endParaRPr lang="en-US" sz="4000" dirty="0">
            <a:solidFill>
              <a:schemeClr val="tx1"/>
            </a:solidFill>
          </a:endParaRPr>
        </a:p>
      </dgm:t>
    </dgm:pt>
    <dgm:pt modelId="{7A105FDC-5099-4356-9E15-D39B2AB6E018}" type="parTrans" cxnId="{CB15B0C0-CD70-4B44-A191-B99D4247E14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ECE834D-CD69-470D-8B9B-95C26D95EE74}" type="sibTrans" cxnId="{CB15B0C0-CD70-4B44-A191-B99D4247E14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8118AD5-A36D-49D3-B16D-C13C719C3F4C}">
      <dgm:prSet custT="1"/>
      <dgm:spPr>
        <a:solidFill>
          <a:srgbClr val="EF787A">
            <a:alpha val="65098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zh-CN" altLang="en-US" sz="4000" dirty="0" smtClean="0">
              <a:solidFill>
                <a:schemeClr val="tx1"/>
              </a:solidFill>
            </a:rPr>
            <a:t>消费型</a:t>
          </a:r>
          <a:endParaRPr lang="en-US" altLang="zh-CN" sz="4000" dirty="0" smtClean="0">
            <a:solidFill>
              <a:schemeClr val="tx1"/>
            </a:solidFill>
          </a:endParaRPr>
        </a:p>
      </dgm:t>
    </dgm:pt>
    <dgm:pt modelId="{43E136FD-C108-4515-9640-07D165C613D7}" type="parTrans" cxnId="{BF84DF8B-9D7B-4757-97B9-81ED60574FD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F93EB64-5D30-406A-9CCA-0C1AE7C517FE}" type="sibTrans" cxnId="{BF84DF8B-9D7B-4757-97B9-81ED60574FD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80C12EE-008B-4D3F-BE34-BA3B20023F3C}" type="pres">
      <dgm:prSet presAssocID="{33C3C1F2-E07F-4187-BFE2-9B412AF864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490BEE-74EE-44EA-A5FA-CCC4B64DE3E3}" type="pres">
      <dgm:prSet presAssocID="{94BBCB38-9326-420F-B685-A41672A8EC3E}" presName="linNode" presStyleCnt="0"/>
      <dgm:spPr/>
    </dgm:pt>
    <dgm:pt modelId="{C57EC70F-B786-4DDB-9C05-B4AA78673A2D}" type="pres">
      <dgm:prSet presAssocID="{94BBCB38-9326-420F-B685-A41672A8EC3E}" presName="parTx" presStyleLbl="revTx" presStyleIdx="0" presStyleCnt="2" custScaleX="172174" custScaleY="907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1108A-6E6F-4ADC-BDCB-481068F44350}" type="pres">
      <dgm:prSet presAssocID="{94BBCB38-9326-420F-B685-A41672A8EC3E}" presName="bracket" presStyleLbl="parChTrans1D1" presStyleIdx="0" presStyleCnt="2"/>
      <dgm:spPr>
        <a:ln>
          <a:solidFill>
            <a:srgbClr val="BC000D"/>
          </a:solidFill>
        </a:ln>
      </dgm:spPr>
    </dgm:pt>
    <dgm:pt modelId="{377CDAD3-0163-4A61-B8D8-F0954EECA42E}" type="pres">
      <dgm:prSet presAssocID="{94BBCB38-9326-420F-B685-A41672A8EC3E}" presName="spH" presStyleCnt="0"/>
      <dgm:spPr/>
    </dgm:pt>
    <dgm:pt modelId="{3DCBE63F-0EB6-4C75-ACA6-BE556CFA3492}" type="pres">
      <dgm:prSet presAssocID="{94BBCB38-9326-420F-B685-A41672A8EC3E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72CAE-AB3E-4E42-A45D-A6AF7BBCC9E3}" type="pres">
      <dgm:prSet presAssocID="{398088F4-E9D6-4BA3-9D11-F9E0042E9D89}" presName="spV" presStyleCnt="0"/>
      <dgm:spPr/>
    </dgm:pt>
    <dgm:pt modelId="{B9D57B37-AF15-4648-B941-5A754AFB75AD}" type="pres">
      <dgm:prSet presAssocID="{7E0847F6-78E0-495C-88B1-721BFA3B52D7}" presName="linNode" presStyleCnt="0"/>
      <dgm:spPr/>
    </dgm:pt>
    <dgm:pt modelId="{270A3170-F678-4F7C-A716-C8212C575890}" type="pres">
      <dgm:prSet presAssocID="{7E0847F6-78E0-495C-88B1-721BFA3B52D7}" presName="parTx" presStyleLbl="revTx" presStyleIdx="1" presStyleCnt="2" custScaleX="171402" custScaleY="1035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5E4EF-9FA6-4914-B69A-D151DB21A1C5}" type="pres">
      <dgm:prSet presAssocID="{7E0847F6-78E0-495C-88B1-721BFA3B52D7}" presName="bracket" presStyleLbl="parChTrans1D1" presStyleIdx="1" presStyleCnt="2"/>
      <dgm:spPr>
        <a:ln>
          <a:solidFill>
            <a:srgbClr val="BC000D"/>
          </a:solidFill>
        </a:ln>
      </dgm:spPr>
      <dgm:t>
        <a:bodyPr/>
        <a:lstStyle/>
        <a:p>
          <a:endParaRPr lang="en-US"/>
        </a:p>
      </dgm:t>
    </dgm:pt>
    <dgm:pt modelId="{B92837E6-DBB3-470B-ADC4-BB982836987C}" type="pres">
      <dgm:prSet presAssocID="{7E0847F6-78E0-495C-88B1-721BFA3B52D7}" presName="spH" presStyleCnt="0"/>
      <dgm:spPr/>
    </dgm:pt>
    <dgm:pt modelId="{5511A7D2-95CA-42B4-AC80-CF467527A70A}" type="pres">
      <dgm:prSet presAssocID="{7E0847F6-78E0-495C-88B1-721BFA3B52D7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0B0D75-C236-46BA-96EB-55B5B35192C9}" type="presOf" srcId="{7E0847F6-78E0-495C-88B1-721BFA3B52D7}" destId="{270A3170-F678-4F7C-A716-C8212C575890}" srcOrd="0" destOrd="0" presId="urn:diagrams.loki3.com/BracketList"/>
    <dgm:cxn modelId="{CF5CA8D6-FF71-4BE2-A169-F8F926A61787}" type="presOf" srcId="{67D0D190-62E5-4826-A73B-B7521562579F}" destId="{3DCBE63F-0EB6-4C75-ACA6-BE556CFA3492}" srcOrd="0" destOrd="1" presId="urn:diagrams.loki3.com/BracketList"/>
    <dgm:cxn modelId="{0750D153-830D-4675-892A-2A942A1ABD91}" srcId="{94BBCB38-9326-420F-B685-A41672A8EC3E}" destId="{4391EA2E-9DCB-4FB7-9382-949763E1C407}" srcOrd="0" destOrd="0" parTransId="{72DF6498-7D82-4B7B-BB9F-4431C952A6A2}" sibTransId="{4FDB7737-2B99-4779-B909-F8633BF0B64F}"/>
    <dgm:cxn modelId="{DD9E712D-89B1-42F2-AB14-F3648395895D}" srcId="{33C3C1F2-E07F-4187-BFE2-9B412AF86407}" destId="{7E0847F6-78E0-495C-88B1-721BFA3B52D7}" srcOrd="1" destOrd="0" parTransId="{04B667F6-AB7E-408F-B494-C226F5E208AF}" sibTransId="{14F5EA08-F875-492E-938C-644D2F316FDC}"/>
    <dgm:cxn modelId="{CB15B0C0-CD70-4B44-A191-B99D4247E149}" srcId="{94BBCB38-9326-420F-B685-A41672A8EC3E}" destId="{67D0D190-62E5-4826-A73B-B7521562579F}" srcOrd="1" destOrd="0" parTransId="{7A105FDC-5099-4356-9E15-D39B2AB6E018}" sibTransId="{8ECE834D-CD69-470D-8B9B-95C26D95EE74}"/>
    <dgm:cxn modelId="{D6618162-AEE9-419D-A0D5-1B167DE4FB32}" type="presOf" srcId="{33C3C1F2-E07F-4187-BFE2-9B412AF86407}" destId="{280C12EE-008B-4D3F-BE34-BA3B20023F3C}" srcOrd="0" destOrd="0" presId="urn:diagrams.loki3.com/BracketList"/>
    <dgm:cxn modelId="{62700E54-ACF1-4905-B3F7-ACAF4F75054B}" type="presOf" srcId="{38118AD5-A36D-49D3-B16D-C13C719C3F4C}" destId="{5511A7D2-95CA-42B4-AC80-CF467527A70A}" srcOrd="0" destOrd="1" presId="urn:diagrams.loki3.com/BracketList"/>
    <dgm:cxn modelId="{BF84DF8B-9D7B-4757-97B9-81ED60574FD8}" srcId="{7E0847F6-78E0-495C-88B1-721BFA3B52D7}" destId="{38118AD5-A36D-49D3-B16D-C13C719C3F4C}" srcOrd="1" destOrd="0" parTransId="{43E136FD-C108-4515-9640-07D165C613D7}" sibTransId="{2F93EB64-5D30-406A-9CCA-0C1AE7C517FE}"/>
    <dgm:cxn modelId="{EB238B18-BF35-494A-B136-A259DD35393D}" type="presOf" srcId="{671972F9-2524-42AF-9513-90EDB59F5241}" destId="{5511A7D2-95CA-42B4-AC80-CF467527A70A}" srcOrd="0" destOrd="0" presId="urn:diagrams.loki3.com/BracketList"/>
    <dgm:cxn modelId="{14C4DF18-D9DA-4E4C-BD08-47D6C3778B28}" srcId="{7E0847F6-78E0-495C-88B1-721BFA3B52D7}" destId="{671972F9-2524-42AF-9513-90EDB59F5241}" srcOrd="0" destOrd="0" parTransId="{7DE4431B-50D1-4987-837E-8D3450B99A0A}" sibTransId="{B6AB4ECA-98DB-474E-BE37-D6585A2B8E94}"/>
    <dgm:cxn modelId="{212B3B9F-64F4-4D68-A792-1720CC8EC158}" type="presOf" srcId="{4391EA2E-9DCB-4FB7-9382-949763E1C407}" destId="{3DCBE63F-0EB6-4C75-ACA6-BE556CFA3492}" srcOrd="0" destOrd="0" presId="urn:diagrams.loki3.com/BracketList"/>
    <dgm:cxn modelId="{3A880ABF-78BF-4C6F-B9F6-471ABC44B389}" type="presOf" srcId="{94BBCB38-9326-420F-B685-A41672A8EC3E}" destId="{C57EC70F-B786-4DDB-9C05-B4AA78673A2D}" srcOrd="0" destOrd="0" presId="urn:diagrams.loki3.com/BracketList"/>
    <dgm:cxn modelId="{32DF73A2-2206-4280-9664-2DB3F22D9340}" srcId="{33C3C1F2-E07F-4187-BFE2-9B412AF86407}" destId="{94BBCB38-9326-420F-B685-A41672A8EC3E}" srcOrd="0" destOrd="0" parTransId="{91F4CB49-D2EF-46E5-9D48-BDA96828EEB2}" sibTransId="{398088F4-E9D6-4BA3-9D11-F9E0042E9D89}"/>
    <dgm:cxn modelId="{EA45E818-A769-4B5F-BAEF-791174C71126}" type="presParOf" srcId="{280C12EE-008B-4D3F-BE34-BA3B20023F3C}" destId="{98490BEE-74EE-44EA-A5FA-CCC4B64DE3E3}" srcOrd="0" destOrd="0" presId="urn:diagrams.loki3.com/BracketList"/>
    <dgm:cxn modelId="{34DD3274-7A6A-434D-8C24-86DBF5E8288B}" type="presParOf" srcId="{98490BEE-74EE-44EA-A5FA-CCC4B64DE3E3}" destId="{C57EC70F-B786-4DDB-9C05-B4AA78673A2D}" srcOrd="0" destOrd="0" presId="urn:diagrams.loki3.com/BracketList"/>
    <dgm:cxn modelId="{5C8EB0C3-FA15-483C-BA6C-AD638124A916}" type="presParOf" srcId="{98490BEE-74EE-44EA-A5FA-CCC4B64DE3E3}" destId="{8811108A-6E6F-4ADC-BDCB-481068F44350}" srcOrd="1" destOrd="0" presId="urn:diagrams.loki3.com/BracketList"/>
    <dgm:cxn modelId="{AC094B07-CAA6-4C92-824F-33EC75EC0BA7}" type="presParOf" srcId="{98490BEE-74EE-44EA-A5FA-CCC4B64DE3E3}" destId="{377CDAD3-0163-4A61-B8D8-F0954EECA42E}" srcOrd="2" destOrd="0" presId="urn:diagrams.loki3.com/BracketList"/>
    <dgm:cxn modelId="{E29C63BA-FAA3-41DE-8A2B-EEE66D179E8E}" type="presParOf" srcId="{98490BEE-74EE-44EA-A5FA-CCC4B64DE3E3}" destId="{3DCBE63F-0EB6-4C75-ACA6-BE556CFA3492}" srcOrd="3" destOrd="0" presId="urn:diagrams.loki3.com/BracketList"/>
    <dgm:cxn modelId="{A9822A23-94A6-483D-A7D7-F06830E3BB52}" type="presParOf" srcId="{280C12EE-008B-4D3F-BE34-BA3B20023F3C}" destId="{A4272CAE-AB3E-4E42-A45D-A6AF7BBCC9E3}" srcOrd="1" destOrd="0" presId="urn:diagrams.loki3.com/BracketList"/>
    <dgm:cxn modelId="{2F3BE474-CEFD-4844-85EE-067839227E77}" type="presParOf" srcId="{280C12EE-008B-4D3F-BE34-BA3B20023F3C}" destId="{B9D57B37-AF15-4648-B941-5A754AFB75AD}" srcOrd="2" destOrd="0" presId="urn:diagrams.loki3.com/BracketList"/>
    <dgm:cxn modelId="{D58BEF2F-1A85-4E55-88B7-EB73648DFDAD}" type="presParOf" srcId="{B9D57B37-AF15-4648-B941-5A754AFB75AD}" destId="{270A3170-F678-4F7C-A716-C8212C575890}" srcOrd="0" destOrd="0" presId="urn:diagrams.loki3.com/BracketList"/>
    <dgm:cxn modelId="{831A035D-DADF-47F0-AA59-9BA105B9CBFF}" type="presParOf" srcId="{B9D57B37-AF15-4648-B941-5A754AFB75AD}" destId="{DAE5E4EF-9FA6-4914-B69A-D151DB21A1C5}" srcOrd="1" destOrd="0" presId="urn:diagrams.loki3.com/BracketList"/>
    <dgm:cxn modelId="{C4D9A999-EE33-4502-83B4-28ECD6BA4473}" type="presParOf" srcId="{B9D57B37-AF15-4648-B941-5A754AFB75AD}" destId="{B92837E6-DBB3-470B-ADC4-BB982836987C}" srcOrd="2" destOrd="0" presId="urn:diagrams.loki3.com/BracketList"/>
    <dgm:cxn modelId="{F1443AA9-E775-4CD5-A58E-2DC435A7A3C8}" type="presParOf" srcId="{B9D57B37-AF15-4648-B941-5A754AFB75AD}" destId="{5511A7D2-95CA-42B4-AC80-CF467527A70A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33AC-CD2B-4190-996B-4A0D9BF27B4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4AF7-D80A-404D-B092-B1D033CE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1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33AC-CD2B-4190-996B-4A0D9BF27B4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4AF7-D80A-404D-B092-B1D033CE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33AC-CD2B-4190-996B-4A0D9BF27B4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4AF7-D80A-404D-B092-B1D033CE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9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33AC-CD2B-4190-996B-4A0D9BF27B4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4AF7-D80A-404D-B092-B1D033CE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33AC-CD2B-4190-996B-4A0D9BF27B4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4AF7-D80A-404D-B092-B1D033CE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0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33AC-CD2B-4190-996B-4A0D9BF27B4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4AF7-D80A-404D-B092-B1D033CE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8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33AC-CD2B-4190-996B-4A0D9BF27B4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4AF7-D80A-404D-B092-B1D033CE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6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33AC-CD2B-4190-996B-4A0D9BF27B4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4AF7-D80A-404D-B092-B1D033CE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5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33AC-CD2B-4190-996B-4A0D9BF27B4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4AF7-D80A-404D-B092-B1D033CE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8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33AC-CD2B-4190-996B-4A0D9BF27B4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4AF7-D80A-404D-B092-B1D033CE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0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33AC-CD2B-4190-996B-4A0D9BF27B4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4AF7-D80A-404D-B092-B1D033CE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9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E33AC-CD2B-4190-996B-4A0D9BF27B4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04AF7-D80A-404D-B092-B1D033CE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4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6.jp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5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24050"/>
            <a:ext cx="9144000" cy="1862138"/>
          </a:xfrm>
        </p:spPr>
        <p:txBody>
          <a:bodyPr>
            <a:noAutofit/>
          </a:bodyPr>
          <a:lstStyle/>
          <a:p>
            <a:r>
              <a:rPr lang="zh-CN" altLang="en-US" sz="6600" b="1" dirty="0" smtClean="0"/>
              <a:t>中国财政货币政策对全球的意义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07807"/>
            <a:ext cx="9144000" cy="445168"/>
          </a:xfrm>
        </p:spPr>
        <p:txBody>
          <a:bodyPr/>
          <a:lstStyle/>
          <a:p>
            <a:r>
              <a:rPr lang="zh-CN" altLang="en-US" b="1" dirty="0" smtClean="0"/>
              <a:t>侯帅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226" y="3786188"/>
            <a:ext cx="3157807" cy="235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4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68013" y="1707879"/>
            <a:ext cx="3249608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3900" b="0" cap="none" spc="0" dirty="0" smtClean="0">
                <a:ln w="0"/>
                <a:solidFill>
                  <a:srgbClr val="C00000"/>
                </a:solidFill>
                <a:effectLst/>
              </a:rPr>
              <a:t>？</a:t>
            </a:r>
            <a:endParaRPr lang="en-US" sz="23900" b="0" cap="none" spc="0" dirty="0">
              <a:ln w="0"/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703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726377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5000" b="1" dirty="0"/>
              <a:t>中</a:t>
            </a:r>
            <a:r>
              <a:rPr lang="zh-CN" altLang="en-US" sz="5000" b="1" dirty="0" smtClean="0"/>
              <a:t>国的经济现状</a:t>
            </a:r>
            <a:endParaRPr lang="en-US" sz="5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48416723"/>
              </p:ext>
            </p:extLst>
          </p:nvPr>
        </p:nvGraphicFramePr>
        <p:xfrm>
          <a:off x="217817" y="1604424"/>
          <a:ext cx="11256034" cy="4529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00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zh-CN" altLang="en-US" b="1" dirty="0" smtClean="0"/>
              <a:t>国际货币基金组织的介绍</a:t>
            </a:r>
            <a:endParaRPr lang="en-US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1990542"/>
              </p:ext>
            </p:extLst>
          </p:nvPr>
        </p:nvGraphicFramePr>
        <p:xfrm>
          <a:off x="3612222" y="132556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77" y="2219333"/>
            <a:ext cx="2673469" cy="363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1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08787"/>
              </p:ext>
            </p:extLst>
          </p:nvPr>
        </p:nvGraphicFramePr>
        <p:xfrm>
          <a:off x="519023" y="341880"/>
          <a:ext cx="10515600" cy="6352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91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5000" b="1" dirty="0" smtClean="0"/>
              <a:t>中国目前三大主要目标</a:t>
            </a:r>
            <a:endParaRPr lang="en-US" sz="5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36281633"/>
              </p:ext>
            </p:extLst>
          </p:nvPr>
        </p:nvGraphicFramePr>
        <p:xfrm>
          <a:off x="2057879" y="1206331"/>
          <a:ext cx="875964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10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zh-CN" altLang="en-US" b="1" dirty="0" smtClean="0"/>
              <a:t>让人民币进一步国际化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16482419"/>
              </p:ext>
            </p:extLst>
          </p:nvPr>
        </p:nvGraphicFramePr>
        <p:xfrm>
          <a:off x="496498" y="132556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996" y="940279"/>
            <a:ext cx="2652624" cy="1768416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3114137" y="3174521"/>
            <a:ext cx="1250830" cy="860375"/>
          </a:xfrm>
          <a:prstGeom prst="rightArrow">
            <a:avLst/>
          </a:prstGeom>
          <a:solidFill>
            <a:srgbClr val="BC000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zh-CN" altLang="en-US" b="1" dirty="0" smtClean="0"/>
              <a:t>央行转变货币制度导致的潜在威胁</a:t>
            </a:r>
            <a:endParaRPr lang="en-US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98306008"/>
              </p:ext>
            </p:extLst>
          </p:nvPr>
        </p:nvGraphicFramePr>
        <p:xfrm>
          <a:off x="845389" y="1095555"/>
          <a:ext cx="7634377" cy="5762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500" y="1394574"/>
            <a:ext cx="4464366" cy="333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1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zh-CN" altLang="en-US" b="1" dirty="0"/>
              <a:t>央</a:t>
            </a:r>
            <a:r>
              <a:rPr lang="zh-CN" altLang="en-US" b="1" dirty="0" smtClean="0"/>
              <a:t>行滴水不漏的计划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533" y="3481223"/>
            <a:ext cx="4453949" cy="2912883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50551108"/>
              </p:ext>
            </p:extLst>
          </p:nvPr>
        </p:nvGraphicFramePr>
        <p:xfrm>
          <a:off x="103996" y="975439"/>
          <a:ext cx="515380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16289" y="1881535"/>
            <a:ext cx="4899803" cy="646331"/>
          </a:xfrm>
          <a:prstGeom prst="rect">
            <a:avLst/>
          </a:prstGeom>
          <a:solidFill>
            <a:srgbClr val="EF787A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央行处于一场零和博弈</a:t>
            </a:r>
            <a:endParaRPr lang="en-US" sz="3600" b="1" dirty="0"/>
          </a:p>
        </p:txBody>
      </p:sp>
      <p:sp>
        <p:nvSpPr>
          <p:cNvPr id="6" name="Right Arrow 5"/>
          <p:cNvSpPr/>
          <p:nvPr/>
        </p:nvSpPr>
        <p:spPr>
          <a:xfrm rot="19085313">
            <a:off x="4116353" y="3479737"/>
            <a:ext cx="3127051" cy="517585"/>
          </a:xfrm>
          <a:prstGeom prst="rightArrow">
            <a:avLst/>
          </a:prstGeom>
          <a:solidFill>
            <a:srgbClr val="EF787A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2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4294967295"/>
          </p:nvPr>
        </p:nvSpPr>
        <p:spPr>
          <a:xfrm>
            <a:off x="3986565" y="1229977"/>
            <a:ext cx="5157788" cy="823912"/>
          </a:xfrm>
        </p:spPr>
        <p:txBody>
          <a:bodyPr/>
          <a:lstStyle/>
          <a:p>
            <a:r>
              <a:rPr lang="zh-CN" altLang="en-US" dirty="0" smtClean="0"/>
              <a:t>良好的</a:t>
            </a:r>
            <a:endParaRPr lang="en-US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62175811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23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zh-CN" altLang="en-US" b="1" dirty="0" smtClean="0"/>
              <a:t>目前的货币汇率制度</a:t>
            </a:r>
            <a:endParaRPr lang="en-US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79874612"/>
              </p:ext>
            </p:extLst>
          </p:nvPr>
        </p:nvGraphicFramePr>
        <p:xfrm>
          <a:off x="1526874" y="1325562"/>
          <a:ext cx="8988725" cy="5299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16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zh-CN" altLang="en-US" b="1" dirty="0" smtClean="0"/>
              <a:t>采取浮动货币制度的结果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87454405"/>
              </p:ext>
            </p:extLst>
          </p:nvPr>
        </p:nvGraphicFramePr>
        <p:xfrm>
          <a:off x="927819" y="132556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596" y="585876"/>
            <a:ext cx="1958915" cy="274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4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642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Office Theme</vt:lpstr>
      <vt:lpstr>中国财政货币政策对全球的意义</vt:lpstr>
      <vt:lpstr>PowerPoint Presentation</vt:lpstr>
      <vt:lpstr>中国目前三大主要目标</vt:lpstr>
      <vt:lpstr>让人民币进一步国际化</vt:lpstr>
      <vt:lpstr>央行转变货币制度导致的潜在威胁</vt:lpstr>
      <vt:lpstr>央行滴水不漏的计划</vt:lpstr>
      <vt:lpstr>PowerPoint Presentation</vt:lpstr>
      <vt:lpstr>目前的货币汇率制度</vt:lpstr>
      <vt:lpstr>采取浮动货币制度的结果</vt:lpstr>
      <vt:lpstr>PowerPoint Presentation</vt:lpstr>
      <vt:lpstr>中国的经济现状</vt:lpstr>
      <vt:lpstr>国际货币基金组织的介绍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中国财政货币政策对全球的意义</dc:title>
  <dc:creator>Stephen Hopkins</dc:creator>
  <cp:lastModifiedBy>Stephen Hopkins</cp:lastModifiedBy>
  <cp:revision>36</cp:revision>
  <dcterms:created xsi:type="dcterms:W3CDTF">2015-12-09T01:01:24Z</dcterms:created>
  <dcterms:modified xsi:type="dcterms:W3CDTF">2015-12-10T21:07:29Z</dcterms:modified>
</cp:coreProperties>
</file>