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8" r:id="rId3"/>
    <p:sldId id="259" r:id="rId4"/>
    <p:sldId id="264" r:id="rId5"/>
    <p:sldId id="260" r:id="rId6"/>
    <p:sldId id="261" r:id="rId7"/>
    <p:sldId id="262" r:id="rId8"/>
    <p:sldId id="266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December 9,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December 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December 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December 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December 9,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December 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December 9,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December 9,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December 9,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December 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December 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December 9,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ever21ch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299" y="-1"/>
            <a:ext cx="5815599" cy="4322597"/>
          </a:xfrm>
          <a:prstGeom prst="rect">
            <a:avLst/>
          </a:prstGeom>
        </p:spPr>
      </p:pic>
      <p:pic>
        <p:nvPicPr>
          <p:cNvPr id="6" name="Picture 5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10" y="1"/>
            <a:ext cx="4664139" cy="3493602"/>
          </a:xfrm>
          <a:prstGeom prst="rect">
            <a:avLst/>
          </a:prstGeom>
        </p:spPr>
      </p:pic>
      <p:pic>
        <p:nvPicPr>
          <p:cNvPr id="7" name="Picture 6" descr="ur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66" y="4322596"/>
            <a:ext cx="3847397" cy="2560268"/>
          </a:xfrm>
          <a:prstGeom prst="rect">
            <a:avLst/>
          </a:prstGeom>
        </p:spPr>
      </p:pic>
      <p:pic>
        <p:nvPicPr>
          <p:cNvPr id="4" name="Picture 3" descr="0011432100f50c9ffd3c2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86" y="3493602"/>
            <a:ext cx="6334640" cy="3364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0461" y="2821424"/>
            <a:ext cx="5213298" cy="13084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中国的快时尚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8342" y="4129848"/>
            <a:ext cx="2262907" cy="1407999"/>
          </a:xfrm>
        </p:spPr>
        <p:txBody>
          <a:bodyPr>
            <a:noAutofit/>
          </a:bodyPr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安晓云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Emily Lisanti</a:t>
            </a: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2015</a:t>
            </a:r>
            <a:r>
              <a:rPr lang="zh-CN" altLang="en-US" sz="1600" dirty="0" smtClean="0">
                <a:solidFill>
                  <a:schemeClr val="tx1"/>
                </a:solidFill>
              </a:rPr>
              <a:t>年</a:t>
            </a:r>
            <a:r>
              <a:rPr lang="en-US" altLang="zh-CN" sz="1600" dirty="0" smtClean="0">
                <a:solidFill>
                  <a:schemeClr val="tx1"/>
                </a:solidFill>
              </a:rPr>
              <a:t>12</a:t>
            </a:r>
            <a:r>
              <a:rPr lang="zh-CN" altLang="en-US" sz="1600" dirty="0" smtClean="0">
                <a:solidFill>
                  <a:schemeClr val="tx1"/>
                </a:solidFill>
              </a:rPr>
              <a:t>月</a:t>
            </a:r>
            <a:r>
              <a:rPr lang="en-US" altLang="zh-CN" sz="1600" dirty="0" smtClean="0">
                <a:solidFill>
                  <a:schemeClr val="tx1"/>
                </a:solidFill>
              </a:rPr>
              <a:t>10</a:t>
            </a:r>
            <a:r>
              <a:rPr lang="zh-CN" altLang="en-US" sz="1600" dirty="0" smtClean="0">
                <a:solidFill>
                  <a:schemeClr val="tx1"/>
                </a:solidFill>
              </a:rPr>
              <a:t>日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1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473" y="256556"/>
            <a:ext cx="4438898" cy="487452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什么是快时尚？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7630" y="1019860"/>
            <a:ext cx="808238" cy="4037484"/>
          </a:xfrm>
        </p:spPr>
        <p:txBody>
          <a:bodyPr>
            <a:normAutofit/>
          </a:bodyPr>
          <a:lstStyle/>
          <a:p>
            <a:r>
              <a:rPr lang="zh-CN" altLang="en-US" sz="2800" b="0" dirty="0" smtClean="0"/>
              <a:t>快时尚和时</a:t>
            </a:r>
            <a:r>
              <a:rPr lang="zh-CN" altLang="en-US" sz="2800" dirty="0" smtClean="0"/>
              <a:t>尚的差别</a:t>
            </a:r>
            <a:endParaRPr lang="en-US" sz="2800" dirty="0"/>
          </a:p>
        </p:txBody>
      </p:sp>
      <p:pic>
        <p:nvPicPr>
          <p:cNvPr id="4" name="Picture 3" descr="Daxue-Consulting_HM-Ch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84" y="990968"/>
            <a:ext cx="4229738" cy="3022216"/>
          </a:xfrm>
          <a:prstGeom prst="rect">
            <a:avLst/>
          </a:prstGeom>
        </p:spPr>
      </p:pic>
      <p:pic>
        <p:nvPicPr>
          <p:cNvPr id="5" name="Picture 4" descr="41Usm6IVa3L._SX346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968"/>
            <a:ext cx="2719786" cy="3899923"/>
          </a:xfrm>
          <a:prstGeom prst="rect">
            <a:avLst/>
          </a:prstGeom>
        </p:spPr>
      </p:pic>
      <p:pic>
        <p:nvPicPr>
          <p:cNvPr id="6" name="Picture 5" descr="wearable-technology-fashion-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84" y="4167116"/>
            <a:ext cx="4229738" cy="243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4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898"/>
            <a:ext cx="5791200" cy="895762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0000"/>
                </a:solidFill>
              </a:rPr>
              <a:t>在中国有名的快时尚公司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87" y="1752600"/>
            <a:ext cx="3220423" cy="4373563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zh-CN" altLang="en-US" dirty="0"/>
              <a:t>飒拉</a:t>
            </a:r>
            <a:r>
              <a:rPr lang="en-US" dirty="0"/>
              <a:t>(Zara) </a:t>
            </a:r>
            <a:endParaRPr lang="en-US" dirty="0" smtClean="0"/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dirty="0"/>
              <a:t>H&amp;M </a:t>
            </a:r>
            <a:endParaRPr lang="en-US" dirty="0" smtClean="0"/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zh-CN" altLang="en-US" dirty="0"/>
              <a:t>永远</a:t>
            </a:r>
            <a:r>
              <a:rPr lang="en-US" dirty="0"/>
              <a:t>21 </a:t>
            </a:r>
            <a:r>
              <a:rPr lang="zh-CN" altLang="en-US" dirty="0"/>
              <a:t>（</a:t>
            </a:r>
            <a:r>
              <a:rPr lang="en-US" dirty="0" smtClean="0"/>
              <a:t>Forever 21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zh-CN" altLang="en-US" dirty="0"/>
              <a:t>优衣库（</a:t>
            </a:r>
            <a:r>
              <a:rPr lang="en-US" dirty="0" err="1"/>
              <a:t>Uniqlo</a:t>
            </a:r>
            <a:r>
              <a:rPr lang="en-US" dirty="0"/>
              <a:t> </a:t>
            </a:r>
            <a:r>
              <a:rPr lang="zh-CN" altLang="en-US" dirty="0" smtClean="0"/>
              <a:t>）</a:t>
            </a:r>
            <a:endParaRPr lang="en-US" dirty="0"/>
          </a:p>
        </p:txBody>
      </p:sp>
      <p:pic>
        <p:nvPicPr>
          <p:cNvPr id="4" name="Picture 3" descr="634831392346921926forever-21-sto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0" y="1616288"/>
            <a:ext cx="5735790" cy="429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9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5977" y="153932"/>
            <a:ext cx="3819008" cy="664862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0000"/>
                </a:solidFill>
              </a:rPr>
              <a:t>快时尚产品的优点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1507" y="2098946"/>
            <a:ext cx="2262587" cy="2955160"/>
          </a:xfrm>
        </p:spPr>
        <p:txBody>
          <a:bodyPr>
            <a:noAutofit/>
          </a:bodyPr>
          <a:lstStyle/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zh-CN" altLang="en-US" sz="2400" dirty="0" smtClean="0"/>
              <a:t>价格便宜</a:t>
            </a:r>
            <a:endParaRPr lang="en-US" altLang="zh-CN" sz="2400" dirty="0" smtClean="0"/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zh-CN" altLang="en-US" sz="2400" dirty="0" smtClean="0"/>
              <a:t>设计迅速</a:t>
            </a:r>
            <a:endParaRPr lang="en-US" altLang="zh-CN" sz="2400" dirty="0" smtClean="0"/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zh-CN" altLang="en-US" sz="2400" dirty="0" smtClean="0"/>
              <a:t>流行趋势</a:t>
            </a:r>
            <a:endParaRPr lang="en-US" sz="2400" dirty="0"/>
          </a:p>
        </p:txBody>
      </p:sp>
      <p:pic>
        <p:nvPicPr>
          <p:cNvPr id="4" name="Picture 3" descr="4f884177-1290-4be9-9f1d-668244bb93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0" y="1101003"/>
            <a:ext cx="4066850" cy="2722165"/>
          </a:xfrm>
          <a:prstGeom prst="rect">
            <a:avLst/>
          </a:prstGeom>
        </p:spPr>
      </p:pic>
      <p:pic>
        <p:nvPicPr>
          <p:cNvPr id="5" name="Picture 4" descr="u=2400171918,3350727052&amp;fm=21&amp;gp=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9" y="3946572"/>
            <a:ext cx="4066851" cy="27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0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=307846374,2738910316&amp;fm=21&amp;gp=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076" y="0"/>
            <a:ext cx="3574923" cy="2387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10" y="345445"/>
            <a:ext cx="4328085" cy="882934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0000"/>
                </a:solidFill>
              </a:rPr>
              <a:t>快时尚产品的特色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9739"/>
            <a:ext cx="8691934" cy="217624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zh-CN" altLang="en-US" sz="1800" dirty="0" smtClean="0"/>
              <a:t>飒拉</a:t>
            </a:r>
            <a:r>
              <a:rPr lang="zh-CN" altLang="en-US" sz="1800" dirty="0" smtClean="0"/>
              <a:t>：</a:t>
            </a:r>
            <a:r>
              <a:rPr lang="zh-CN" altLang="en-US" sz="1800" dirty="0" smtClean="0"/>
              <a:t>西班牙，</a:t>
            </a:r>
            <a:r>
              <a:rPr lang="zh-CN" altLang="en-US" sz="1800" dirty="0" smtClean="0"/>
              <a:t>黑</a:t>
            </a:r>
            <a:r>
              <a:rPr lang="zh-CN" altLang="en-US" sz="1800" dirty="0" smtClean="0"/>
              <a:t>／白，质量佳，价格偏高，</a:t>
            </a:r>
            <a:r>
              <a:rPr lang="en-US" altLang="zh-CN" sz="1800" dirty="0" smtClean="0"/>
              <a:t> </a:t>
            </a:r>
            <a:r>
              <a:rPr lang="zh-CN" altLang="en-US" sz="1800" dirty="0"/>
              <a:t>1</a:t>
            </a:r>
            <a:r>
              <a:rPr lang="en-US" altLang="zh-CN" sz="1800" dirty="0" smtClean="0"/>
              <a:t>8-40</a:t>
            </a:r>
            <a:r>
              <a:rPr lang="zh-CN" altLang="en-US" sz="1800" dirty="0" smtClean="0"/>
              <a:t>岁，</a:t>
            </a:r>
            <a:r>
              <a:rPr lang="en-US" altLang="zh-CN" sz="1800" dirty="0" smtClean="0"/>
              <a:t>78</a:t>
            </a:r>
            <a:r>
              <a:rPr lang="zh-CN" altLang="en-US" sz="1800" dirty="0" smtClean="0"/>
              <a:t>间</a:t>
            </a:r>
            <a:endParaRPr lang="en-US" altLang="zh-CN" sz="1800" dirty="0" smtClean="0"/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1800" dirty="0"/>
              <a:t>H&amp;M </a:t>
            </a:r>
            <a:r>
              <a:rPr lang="zh-CN" altLang="en-US" sz="1800" dirty="0" smtClean="0"/>
              <a:t>：</a:t>
            </a:r>
            <a:r>
              <a:rPr lang="zh-CN" altLang="en-US" sz="1800" dirty="0" smtClean="0"/>
              <a:t>瑞典，</a:t>
            </a:r>
            <a:r>
              <a:rPr lang="zh-CN" altLang="en-US" sz="1800" dirty="0" smtClean="0"/>
              <a:t>价</a:t>
            </a:r>
            <a:r>
              <a:rPr lang="zh-CN" altLang="en-US" sz="1800" dirty="0" smtClean="0"/>
              <a:t>格便宜，</a:t>
            </a:r>
            <a:r>
              <a:rPr lang="zh-CN" altLang="en-US" sz="1800" dirty="0" smtClean="0"/>
              <a:t>质量中</a:t>
            </a:r>
            <a:r>
              <a:rPr lang="zh-CN" altLang="en-US" sz="1800" dirty="0" smtClean="0"/>
              <a:t>高</a:t>
            </a:r>
            <a:r>
              <a:rPr lang="zh-CN" altLang="en-US" sz="1800" dirty="0" smtClean="0"/>
              <a:t>等</a:t>
            </a:r>
            <a:r>
              <a:rPr lang="zh-CN" altLang="en-US" sz="1800" dirty="0" smtClean="0"/>
              <a:t>，正式／非正式，</a:t>
            </a:r>
            <a:r>
              <a:rPr lang="en-US" altLang="zh-CN" sz="1800" dirty="0" smtClean="0"/>
              <a:t>15-40</a:t>
            </a:r>
            <a:r>
              <a:rPr lang="zh-CN" altLang="en-US" sz="1800" dirty="0" smtClean="0"/>
              <a:t>岁，</a:t>
            </a:r>
            <a:r>
              <a:rPr lang="en-US" altLang="zh-CN" sz="1800" dirty="0" smtClean="0"/>
              <a:t>280</a:t>
            </a:r>
            <a:r>
              <a:rPr lang="zh-CN" altLang="en-US" sz="1800" dirty="0" smtClean="0"/>
              <a:t>间</a:t>
            </a:r>
            <a:endParaRPr lang="en-US" altLang="zh-CN" sz="1800" dirty="0" smtClean="0"/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zh-CN" altLang="en-US" sz="1800" dirty="0"/>
              <a:t>永远</a:t>
            </a:r>
            <a:r>
              <a:rPr lang="en-US" sz="1800" dirty="0"/>
              <a:t>21 </a:t>
            </a:r>
            <a:r>
              <a:rPr lang="zh-CN" altLang="en-US" sz="1800" dirty="0" smtClean="0"/>
              <a:t>：</a:t>
            </a:r>
            <a:r>
              <a:rPr lang="zh-CN" altLang="en-US" sz="1800" dirty="0" smtClean="0"/>
              <a:t>美国，质量中等，</a:t>
            </a:r>
            <a:r>
              <a:rPr lang="zh-CN" altLang="en-US" sz="1800" dirty="0" smtClean="0"/>
              <a:t>样</a:t>
            </a:r>
            <a:r>
              <a:rPr lang="zh-CN" altLang="en-US" sz="1800" dirty="0" smtClean="0"/>
              <a:t>式年轻，五彩缤纷，</a:t>
            </a:r>
            <a:r>
              <a:rPr lang="zh-CN" altLang="zh-CN" sz="1800" dirty="0" smtClean="0"/>
              <a:t>1</a:t>
            </a:r>
            <a:r>
              <a:rPr lang="en-US" altLang="zh-CN" sz="1800" dirty="0" smtClean="0"/>
              <a:t>8-24</a:t>
            </a:r>
            <a:r>
              <a:rPr lang="zh-CN" altLang="en-US" sz="1800" dirty="0" smtClean="0"/>
              <a:t>岁，价格便宜</a:t>
            </a:r>
            <a:r>
              <a:rPr lang="en-US" sz="1800" dirty="0" smtClean="0"/>
              <a:t> 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12</a:t>
            </a:r>
            <a:r>
              <a:rPr lang="zh-CN" altLang="en-US" sz="1800" dirty="0" smtClean="0"/>
              <a:t>间</a:t>
            </a:r>
            <a:endParaRPr lang="en-US" altLang="zh-CN" sz="1800" dirty="0" smtClean="0"/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zh-CN" altLang="en-US" sz="1800" dirty="0" smtClean="0"/>
              <a:t>优衣库</a:t>
            </a:r>
            <a:r>
              <a:rPr lang="zh-CN" altLang="en-US" sz="1800" dirty="0" smtClean="0"/>
              <a:t>：</a:t>
            </a:r>
            <a:r>
              <a:rPr lang="zh-CN" altLang="en-US" sz="1800" dirty="0" smtClean="0"/>
              <a:t>日本，</a:t>
            </a:r>
            <a:r>
              <a:rPr lang="zh-CN" altLang="en-US" sz="1800" dirty="0" smtClean="0"/>
              <a:t>价格偏</a:t>
            </a:r>
            <a:r>
              <a:rPr lang="zh-CN" altLang="en-US" sz="1800" dirty="0" smtClean="0"/>
              <a:t>高，质量佳，正式／非正式，</a:t>
            </a:r>
            <a:r>
              <a:rPr lang="en-US" altLang="zh-CN" sz="1800" dirty="0" smtClean="0"/>
              <a:t>25-45</a:t>
            </a:r>
            <a:r>
              <a:rPr lang="zh-CN" altLang="en-US" sz="1800" dirty="0" smtClean="0"/>
              <a:t>岁，</a:t>
            </a:r>
            <a:r>
              <a:rPr lang="en-US" altLang="zh-CN" sz="1800" dirty="0" smtClean="0"/>
              <a:t>356</a:t>
            </a:r>
            <a:r>
              <a:rPr lang="zh-CN" altLang="en-US" sz="1800" dirty="0" smtClean="0"/>
              <a:t>间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endParaRPr lang="en-US" altLang="zh-CN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7" name="Picture 6" descr="u=1248921605,2071959340&amp;fm=21&amp;gp=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0"/>
            <a:ext cx="4191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4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022" y="346348"/>
            <a:ext cx="735914" cy="6177474"/>
          </a:xfrm>
        </p:spPr>
        <p:txBody>
          <a:bodyPr>
            <a:noAutofit/>
          </a:bodyPr>
          <a:lstStyle/>
          <a:p>
            <a:r>
              <a:rPr lang="zh-CN" altLang="en-US" sz="4400" b="1" dirty="0" smtClean="0">
                <a:solidFill>
                  <a:srgbClr val="000000"/>
                </a:solidFill>
              </a:rPr>
              <a:t>快时尚对中国的影响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32" y="1231458"/>
            <a:ext cx="633281" cy="504127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zh-CN" altLang="en-US" dirty="0" smtClean="0"/>
              <a:t>中国文化</a:t>
            </a:r>
            <a:endParaRPr lang="en-US" altLang="zh-CN" dirty="0" smtClean="0"/>
          </a:p>
          <a:p>
            <a:pPr marL="342900" indent="-342900">
              <a:buFont typeface="Arial"/>
              <a:buChar char="•"/>
            </a:pPr>
            <a:r>
              <a:rPr lang="zh-CN" altLang="en-US" dirty="0" smtClean="0"/>
              <a:t>中国老百姓</a:t>
            </a:r>
            <a:endParaRPr lang="en-US" altLang="zh-CN" dirty="0" smtClean="0"/>
          </a:p>
          <a:p>
            <a:pPr marL="342900" indent="-342900">
              <a:buFont typeface="Arial"/>
              <a:buChar char="•"/>
            </a:pPr>
            <a:r>
              <a:rPr lang="zh-CN" altLang="en-US" dirty="0" smtClean="0"/>
              <a:t>中国自然环境</a:t>
            </a:r>
            <a:endParaRPr lang="en-US" dirty="0"/>
          </a:p>
        </p:txBody>
      </p:sp>
      <p:pic>
        <p:nvPicPr>
          <p:cNvPr id="4" name="Picture 3" descr="20130223185104-17792739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22" y="1067103"/>
            <a:ext cx="3130321" cy="2218055"/>
          </a:xfrm>
          <a:prstGeom prst="rect">
            <a:avLst/>
          </a:prstGeom>
        </p:spPr>
      </p:pic>
      <p:pic>
        <p:nvPicPr>
          <p:cNvPr id="5" name="Picture 4" descr="U1043P1T1D13021052F21DT200705181532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34" y="1067104"/>
            <a:ext cx="3333142" cy="2218054"/>
          </a:xfrm>
          <a:prstGeom prst="rect">
            <a:avLst/>
          </a:prstGeom>
        </p:spPr>
      </p:pic>
      <p:pic>
        <p:nvPicPr>
          <p:cNvPr id="6" name="Picture 5" descr="ur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34" y="3707200"/>
            <a:ext cx="3333142" cy="1866559"/>
          </a:xfrm>
          <a:prstGeom prst="rect">
            <a:avLst/>
          </a:prstGeom>
        </p:spPr>
      </p:pic>
      <p:pic>
        <p:nvPicPr>
          <p:cNvPr id="9" name="Picture 8" descr="U7839P18DT2013030113491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22" y="3540440"/>
            <a:ext cx="3130321" cy="248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797" y="256553"/>
            <a:ext cx="4969544" cy="79314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0000"/>
                </a:solidFill>
              </a:rPr>
              <a:t>快时尚公司的未来计划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851" y="1729998"/>
            <a:ext cx="936529" cy="4671015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zh-CN" altLang="en-US" sz="2400" dirty="0" smtClean="0"/>
              <a:t>二线</a:t>
            </a:r>
            <a:r>
              <a:rPr lang="zh-CN" altLang="en-US" sz="2400" dirty="0" smtClean="0"/>
              <a:t>城市</a:t>
            </a:r>
            <a:r>
              <a:rPr lang="zh-CN" altLang="en-US" sz="2400" dirty="0" smtClean="0"/>
              <a:t>：昆明，苏州，长春，等等</a:t>
            </a:r>
            <a:endParaRPr lang="en-US" altLang="zh-CN" sz="2400" dirty="0"/>
          </a:p>
          <a:p>
            <a:endParaRPr lang="en-US" altLang="zh-CN" dirty="0" smtClean="0"/>
          </a:p>
        </p:txBody>
      </p:sp>
      <p:pic>
        <p:nvPicPr>
          <p:cNvPr id="4" name="Picture 3" descr="850F1D8FCE2EA4C5490EE80B5FE3641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999"/>
            <a:ext cx="5927082" cy="389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0250" y="1729999"/>
            <a:ext cx="8595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zh-CN" altLang="en-US" sz="2400" dirty="0" smtClean="0"/>
              <a:t>三线城市：大同，西宁，兰州，等等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434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5139" y="384829"/>
            <a:ext cx="1197765" cy="677691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结论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079"/>
            <a:ext cx="4122818" cy="1026216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zh-CN" altLang="en-US" dirty="0"/>
              <a:t>解决难题：污染，童工等</a:t>
            </a:r>
            <a:r>
              <a:rPr lang="zh-CN" altLang="en-US" dirty="0" smtClean="0"/>
              <a:t>等</a:t>
            </a:r>
            <a:endParaRPr lang="en-US" altLang="zh-CN" dirty="0" smtClean="0"/>
          </a:p>
          <a:p>
            <a:pPr marL="342900" indent="-342900">
              <a:buFont typeface="Arial"/>
              <a:buChar char="•"/>
            </a:pPr>
            <a:r>
              <a:rPr lang="zh-CN" altLang="en-US" dirty="0" smtClean="0"/>
              <a:t>建立“真正”的中国快时尚公司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5-12-09 at 10.18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68" y="3275307"/>
            <a:ext cx="2654300" cy="2120900"/>
          </a:xfrm>
          <a:prstGeom prst="rect">
            <a:avLst/>
          </a:prstGeom>
        </p:spPr>
      </p:pic>
      <p:pic>
        <p:nvPicPr>
          <p:cNvPr id="5" name="Picture 4" descr="1186553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8090"/>
            <a:ext cx="5185054" cy="345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9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41f727732be1680902e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17" y="320694"/>
            <a:ext cx="9190218" cy="623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497" y="2385949"/>
            <a:ext cx="1864881" cy="137256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CN" altLang="en-US" sz="6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谢谢大家</a:t>
            </a:r>
            <a:endParaRPr lang="en-US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733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2418</TotalTime>
  <Words>187</Words>
  <Application>Microsoft Macintosh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Essential</vt:lpstr>
      <vt:lpstr>中国的快时尚</vt:lpstr>
      <vt:lpstr>什么是快时尚？</vt:lpstr>
      <vt:lpstr>在中国有名的快时尚公司</vt:lpstr>
      <vt:lpstr>快时尚产品的优点</vt:lpstr>
      <vt:lpstr>快时尚产品的特色</vt:lpstr>
      <vt:lpstr>快时尚对中国的影响</vt:lpstr>
      <vt:lpstr>快时尚公司的未来计划</vt:lpstr>
      <vt:lpstr>结论</vt:lpstr>
      <vt:lpstr>谢谢大家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中国的快时尚</dc:title>
  <dc:creator>Emily Lisanti</dc:creator>
  <cp:lastModifiedBy>Emily Lisanti</cp:lastModifiedBy>
  <cp:revision>29</cp:revision>
  <dcterms:created xsi:type="dcterms:W3CDTF">2015-12-08T18:12:17Z</dcterms:created>
  <dcterms:modified xsi:type="dcterms:W3CDTF">2015-12-10T22:04:42Z</dcterms:modified>
</cp:coreProperties>
</file>