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59" r:id="rId4"/>
    <p:sldId id="257" r:id="rId5"/>
    <p:sldId id="258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0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59FF6-4B54-6C43-8A17-945329B1F0E0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997F8-9489-F248-9F5A-869AC0F5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75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03C41-BCBD-9948-82A9-C533AE8533F4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CC387-0D02-2149-A835-E6BE3A606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0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2EB-C861-4848-BE26-5D46F3F7BE17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6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5D74-C898-2B46-A5DE-CE0ABD3C95D5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9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9EAE-3200-F64B-B864-748C9F3FBBE4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9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E8387-84C8-3540-B6F2-029FF4BF12A9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2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7AB6-9756-324A-B28C-3431D0C439F8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7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E244-C1D6-1B46-9FC1-9C773ECE613A}" type="datetime1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0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2EC-AB6E-CE43-8BF3-7651715582E0}" type="datetime1">
              <a:rPr lang="en-US" smtClean="0"/>
              <a:t>12/10/15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1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654-0EF5-D24E-8847-7910AA224621}" type="datetime1">
              <a:rPr lang="en-US" smtClean="0"/>
              <a:t>12/10/15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7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3FC3-C34D-BB41-A9A4-47C12A7EBC39}" type="datetime1">
              <a:rPr lang="en-US" smtClean="0"/>
              <a:t>12/10/15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5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017D-60D5-1E46-99E9-A51DA6AEB112}" type="datetime1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869B-D5DB-0845-B4A9-72917E613D83}" type="datetime1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7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E3B7-1389-3D49-90AF-3118CF77473A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CEE8-ECEB-4FA5-9274-FA47040AF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形而上学与其</a:t>
            </a:r>
            <a:r>
              <a:rPr lang="zh-CN" altLang="en-US" dirty="0" smtClean="0"/>
              <a:t>在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东方</a:t>
            </a:r>
            <a:r>
              <a:rPr lang="zh-CN" altLang="en-US" dirty="0"/>
              <a:t>哲学的实践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石乃傲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2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形而上学讨论的题目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zh-CN" altLang="en-US" sz="4000" dirty="0"/>
              <a:t>世界的本源</a:t>
            </a:r>
            <a:endParaRPr lang="en-US" sz="4400" dirty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/>
              <a:t>自然界的规律法则</a:t>
            </a:r>
            <a:endParaRPr lang="en-US" sz="4400" dirty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/>
              <a:t>宇宙万物的生成和演化</a:t>
            </a:r>
            <a:endParaRPr lang="en-US" sz="4400" dirty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/>
              <a:t>时间和空间的本质</a:t>
            </a:r>
            <a:endParaRPr lang="en-US" sz="4400" dirty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/>
              <a:t>灵魂是否存在</a:t>
            </a:r>
            <a:endParaRPr lang="en-US" sz="4400" dirty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/>
              <a:t>人与宇宙自然的关系</a:t>
            </a:r>
            <a:endParaRPr lang="en-US" sz="4400" dirty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/>
              <a:t>自由意志</a:t>
            </a: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8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tree with roo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02"/>
          <a:stretch/>
        </p:blipFill>
        <p:spPr bwMode="auto">
          <a:xfrm>
            <a:off x="2298139" y="385326"/>
            <a:ext cx="3842684" cy="611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98139" y="3550024"/>
            <a:ext cx="205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自然学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477436" y="5342965"/>
            <a:ext cx="205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形而上学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611904" y="1111625"/>
            <a:ext cx="3003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其他自然科学</a:t>
            </a:r>
            <a:endParaRPr lang="en-US" altLang="zh-CN" sz="3600" dirty="0" smtClean="0"/>
          </a:p>
          <a:p>
            <a:pPr marL="742950" lvl="1" indent="-285750">
              <a:buFont typeface="Calibri" panose="020F0502020204030204" pitchFamily="34" charset="0"/>
              <a:buChar char="•"/>
            </a:pPr>
            <a:r>
              <a:rPr lang="zh-CN" altLang="en-US" dirty="0"/>
              <a:t>生物</a:t>
            </a:r>
            <a:r>
              <a:rPr lang="zh-CN" altLang="en-US" dirty="0" smtClean="0"/>
              <a:t>学</a:t>
            </a:r>
            <a:endParaRPr lang="en-US" altLang="zh-CN" dirty="0" smtClean="0"/>
          </a:p>
          <a:p>
            <a:pPr marL="742950" lvl="1" indent="-285750">
              <a:buFont typeface="Calibri" panose="020F0502020204030204" pitchFamily="34" charset="0"/>
              <a:buChar char="•"/>
            </a:pPr>
            <a:r>
              <a:rPr lang="zh-CN" altLang="en-US" dirty="0"/>
              <a:t>化</a:t>
            </a:r>
            <a:r>
              <a:rPr lang="zh-CN" altLang="en-US" dirty="0" smtClean="0"/>
              <a:t>学</a:t>
            </a:r>
            <a:endParaRPr lang="en-US" altLang="zh-CN" dirty="0" smtClean="0"/>
          </a:p>
          <a:p>
            <a:pPr marL="742950" lvl="1" indent="-285750">
              <a:buFont typeface="Calibri" panose="020F0502020204030204" pitchFamily="34" charset="0"/>
              <a:buChar char="•"/>
            </a:pPr>
            <a:r>
              <a:rPr lang="zh-CN" altLang="en-US" dirty="0" smtClean="0"/>
              <a:t>物理学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4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巴门尼德 </a:t>
            </a:r>
            <a:r>
              <a:rPr lang="en-US" altLang="zh-CN" dirty="0" smtClean="0"/>
              <a:t>- Parmenides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论自然</a:t>
            </a:r>
            <a:r>
              <a:rPr lang="en-US" altLang="zh-CN" dirty="0" smtClean="0"/>
              <a:t>》</a:t>
            </a:r>
          </a:p>
          <a:p>
            <a:pPr marL="0" indent="0">
              <a:buNone/>
            </a:pPr>
            <a:r>
              <a:rPr lang="zh-CN" altLang="en-US" dirty="0"/>
              <a:t>所有的信息分为</a:t>
            </a:r>
            <a:r>
              <a:rPr lang="zh-CN" altLang="en-US" dirty="0" smtClean="0"/>
              <a:t>两个部分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绝对</a:t>
            </a:r>
            <a:r>
              <a:rPr lang="en-US" altLang="zh-CN" dirty="0" smtClean="0"/>
              <a:t> vs </a:t>
            </a:r>
            <a:r>
              <a:rPr lang="zh-CN" altLang="en-US" dirty="0" smtClean="0"/>
              <a:t>相对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人们需要理解两个部分，才能了解世界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6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亚里士多德 </a:t>
            </a:r>
            <a:r>
              <a:rPr lang="en-US" altLang="zh-CN" dirty="0" smtClean="0"/>
              <a:t>- 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自然学</a:t>
            </a:r>
            <a:r>
              <a:rPr lang="en-US" altLang="zh-CN" dirty="0" smtClean="0"/>
              <a:t>》</a:t>
            </a:r>
          </a:p>
          <a:p>
            <a:pPr marL="0" indent="0">
              <a:buNone/>
            </a:pPr>
            <a:r>
              <a:rPr lang="zh-CN" altLang="en-US" dirty="0" smtClean="0"/>
              <a:t>“科学以前的科学”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Metaphysics </a:t>
            </a:r>
            <a:r>
              <a:rPr lang="zh-CN" altLang="en-US" dirty="0" smtClean="0"/>
              <a:t>的意思是“自然学后面”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6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道德经</a:t>
            </a:r>
            <a:r>
              <a:rPr lang="en-US" altLang="zh-CN" dirty="0" smtClean="0"/>
              <a:t>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讨论的题目：</a:t>
            </a:r>
            <a:endParaRPr lang="en-US" altLang="zh-CN" dirty="0" smtClean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世界的本原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宇宙万物的生成和演化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时间和空间的本质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自然界的规律法则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人与宇宙自然的关系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3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37615" y="597525"/>
            <a:ext cx="4230221" cy="1268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形而上学讨论的题目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6603" y="1742576"/>
            <a:ext cx="4230221" cy="4162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 smtClean="0"/>
              <a:t>世界的本源</a:t>
            </a:r>
            <a:endParaRPr lang="en-US" sz="32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 smtClean="0"/>
              <a:t>自然界的规律法则</a:t>
            </a:r>
            <a:endParaRPr lang="en-US" sz="32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 smtClean="0"/>
              <a:t>宇宙万物的生成和演化</a:t>
            </a:r>
            <a:endParaRPr lang="en-US" sz="32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 smtClean="0"/>
              <a:t>时间和空间的本质</a:t>
            </a:r>
            <a:endParaRPr lang="en-US" sz="32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 smtClean="0"/>
              <a:t>灵魂是否存在</a:t>
            </a:r>
            <a:endParaRPr lang="en-US" sz="32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 smtClean="0"/>
              <a:t>人与宇宙自然的关系</a:t>
            </a:r>
            <a:endParaRPr lang="en-US" sz="32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800" dirty="0" smtClean="0"/>
              <a:t>自由意志</a:t>
            </a:r>
            <a:endParaRPr lang="en-US" sz="32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16824" y="856819"/>
            <a:ext cx="4303058" cy="787480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《</a:t>
            </a:r>
            <a:r>
              <a:rPr lang="zh-CN" altLang="en-US" sz="3200" dirty="0" smtClean="0"/>
              <a:t>道德经</a:t>
            </a:r>
            <a:r>
              <a:rPr lang="en-US" altLang="zh-CN" sz="3200" dirty="0" smtClean="0"/>
              <a:t>》</a:t>
            </a:r>
            <a:r>
              <a:rPr lang="zh-CN" altLang="en-US" sz="3200" dirty="0" smtClean="0"/>
              <a:t>讨论的题目</a:t>
            </a:r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67836" y="1742576"/>
            <a:ext cx="3557868" cy="4162799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 smtClean="0"/>
              <a:t>世</a:t>
            </a:r>
            <a:r>
              <a:rPr lang="zh-CN" altLang="en-US" dirty="0"/>
              <a:t>界的本</a:t>
            </a:r>
            <a:r>
              <a:rPr lang="zh-CN" altLang="en-US" dirty="0" smtClean="0"/>
              <a:t>原</a:t>
            </a:r>
            <a:endParaRPr lang="en-US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自然界的规律</a:t>
            </a:r>
            <a:r>
              <a:rPr lang="zh-CN" altLang="en-US" dirty="0" smtClean="0"/>
              <a:t>法则</a:t>
            </a:r>
            <a:endParaRPr lang="en-US" altLang="zh-CN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 smtClean="0"/>
              <a:t>宇</a:t>
            </a:r>
            <a:r>
              <a:rPr lang="zh-CN" altLang="en-US" dirty="0"/>
              <a:t>宙万物的生成和演化</a:t>
            </a: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时间和空间的本</a:t>
            </a:r>
            <a:r>
              <a:rPr lang="zh-CN" altLang="en-US" dirty="0" smtClean="0"/>
              <a:t>质</a:t>
            </a:r>
            <a:endParaRPr lang="en-US" altLang="zh-CN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altLang="zh-CN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 smtClean="0"/>
              <a:t>人</a:t>
            </a:r>
            <a:r>
              <a:rPr lang="zh-CN" altLang="en-US" dirty="0"/>
              <a:t>与宇宙自然的关系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16824" y="129988"/>
            <a:ext cx="0" cy="6598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5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道</a:t>
            </a:r>
            <a:r>
              <a:rPr lang="zh-CN" altLang="en-US" dirty="0" smtClean="0"/>
              <a:t>家与形而上学的</a:t>
            </a:r>
            <a:r>
              <a:rPr lang="zh-CN" altLang="en-US" dirty="0" smtClean="0"/>
              <a:t>相似</a:t>
            </a:r>
            <a:r>
              <a:rPr lang="zh-CN" altLang="en-US" dirty="0" smtClean="0"/>
              <a:t>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“道”的意义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万物</a:t>
            </a:r>
            <a:r>
              <a:rPr lang="zh-CN" altLang="en-US" dirty="0" smtClean="0"/>
              <a:t>之间</a:t>
            </a:r>
            <a:r>
              <a:rPr lang="zh-CN" altLang="en-US" dirty="0" smtClean="0"/>
              <a:t>的</a:t>
            </a:r>
            <a:r>
              <a:rPr lang="zh-CN" altLang="en-US" dirty="0" smtClean="0"/>
              <a:t>连接</a:t>
            </a:r>
            <a:r>
              <a:rPr lang="zh-CN" altLang="en-US" dirty="0" smtClean="0"/>
              <a:t>和</a:t>
            </a:r>
            <a:r>
              <a:rPr lang="zh-CN" altLang="en-US" dirty="0" smtClean="0"/>
              <a:t>存在感</a:t>
            </a:r>
            <a:endParaRPr lang="en-US" altLang="zh-CN" dirty="0" smtClean="0"/>
          </a:p>
          <a:p>
            <a:pPr marL="457200" lvl="2" indent="0">
              <a:spcBef>
                <a:spcPts val="1000"/>
              </a:spcBef>
              <a:buNone/>
            </a:pPr>
            <a:r>
              <a:rPr lang="zh-CN" altLang="en-US" sz="2800" dirty="0"/>
              <a:t>物理学：</a:t>
            </a:r>
            <a:r>
              <a:rPr lang="zh-CN" altLang="en-US" sz="2800" dirty="0" smtClean="0"/>
              <a:t>什么</a:t>
            </a:r>
            <a:r>
              <a:rPr lang="zh-CN" altLang="en-US" sz="2800" dirty="0" smtClean="0"/>
              <a:t>动作</a:t>
            </a:r>
            <a:r>
              <a:rPr lang="zh-CN" altLang="en-US" sz="2800" dirty="0" smtClean="0"/>
              <a:t>都</a:t>
            </a:r>
            <a:r>
              <a:rPr lang="zh-CN" altLang="en-US" sz="2800" dirty="0" smtClean="0"/>
              <a:t>会引起</a:t>
            </a:r>
            <a:r>
              <a:rPr lang="zh-CN" altLang="en-US" sz="2800" dirty="0" smtClean="0"/>
              <a:t>反映</a:t>
            </a:r>
            <a:endParaRPr lang="en-US" altLang="zh-CN" sz="2800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0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庄子的“蝴蝶梦</a:t>
            </a:r>
            <a:r>
              <a:rPr lang="zh-CN" altLang="en-US" dirty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跟蒂卡尔</a:t>
            </a:r>
            <a:r>
              <a:rPr lang="zh-CN" altLang="en-US" dirty="0" smtClean="0"/>
              <a:t>的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沉思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相似</a:t>
            </a:r>
            <a:endParaRPr lang="en-US" altLang="zh-CN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zh-CN" altLang="en-US" dirty="0" smtClean="0"/>
              <a:t>“我思故我在</a:t>
            </a:r>
            <a:r>
              <a:rPr lang="zh-CN" altLang="en-US" dirty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CEE8-ECEB-4FA5-9274-FA47040AF5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49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173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形而上学与其在 东方哲学的实践</vt:lpstr>
      <vt:lpstr>形而上学讨论的题目</vt:lpstr>
      <vt:lpstr>PowerPoint Presentation</vt:lpstr>
      <vt:lpstr>巴门尼德 - Parmenides</vt:lpstr>
      <vt:lpstr>亚里士多德 - Aristotle</vt:lpstr>
      <vt:lpstr>《道德经》</vt:lpstr>
      <vt:lpstr>《道德经》讨论的题目</vt:lpstr>
      <vt:lpstr>道家与形而上学的相似性</vt:lpstr>
      <vt:lpstr>庄子的“蝴蝶梦”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形而上学与其在东方哲学的实践</dc:title>
  <dc:creator>Nate Stein</dc:creator>
  <cp:lastModifiedBy>Tzu-I Chiang</cp:lastModifiedBy>
  <cp:revision>7</cp:revision>
  <dcterms:created xsi:type="dcterms:W3CDTF">2015-12-06T22:57:51Z</dcterms:created>
  <dcterms:modified xsi:type="dcterms:W3CDTF">2015-12-10T16:07:59Z</dcterms:modified>
</cp:coreProperties>
</file>