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7" r:id="rId5"/>
    <p:sldId id="266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6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85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49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66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40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80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8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3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2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5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6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1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8261-9745-4621-87C2-EBDA0390A838}" type="datetimeFigureOut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992F-0226-42FF-BD6B-59C1C8249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15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中</a:t>
            </a:r>
            <a:r>
              <a:rPr lang="zh-CN" altLang="en-US" dirty="0" smtClean="0"/>
              <a:t>国贩卖人口问题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崔忠如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内容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400" dirty="0" smtClean="0"/>
              <a:t>题目，一</a:t>
            </a:r>
            <a:r>
              <a:rPr lang="zh-CN" altLang="en-US" sz="4400" dirty="0"/>
              <a:t>胎制对社会带来的问</a:t>
            </a:r>
            <a:r>
              <a:rPr lang="zh-CN" altLang="en-US" sz="4400" dirty="0" smtClean="0"/>
              <a:t>题</a:t>
            </a:r>
            <a:endParaRPr lang="en-US" altLang="zh-CN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4400" dirty="0" smtClean="0"/>
              <a:t>问</a:t>
            </a:r>
            <a:r>
              <a:rPr lang="zh-CN" altLang="en-US" sz="4400" dirty="0"/>
              <a:t>题的背</a:t>
            </a:r>
            <a:r>
              <a:rPr lang="zh-CN" altLang="en-US" sz="4400" dirty="0" smtClean="0"/>
              <a:t>景</a:t>
            </a:r>
            <a:endParaRPr lang="en-US" altLang="zh-CN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4400" dirty="0" smtClean="0"/>
              <a:t>除了一胎制以外的原因</a:t>
            </a:r>
            <a:endParaRPr lang="en-US" altLang="zh-CN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4400" dirty="0"/>
              <a:t>建</a:t>
            </a:r>
            <a:r>
              <a:rPr lang="zh-CN" altLang="en-US" sz="4400" dirty="0" smtClean="0"/>
              <a:t>议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03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hugchina.com/ckupload/images/20130630-gender-imbalance-in-chin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33" y="1494452"/>
            <a:ext cx="8810235" cy="502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0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no-trafficking.org/images/china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263" y="340046"/>
            <a:ext cx="6358027" cy="611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21" y="1834166"/>
            <a:ext cx="5082542" cy="410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269" y="261649"/>
            <a:ext cx="9404723" cy="1400530"/>
          </a:xfrm>
        </p:spPr>
        <p:txBody>
          <a:bodyPr/>
          <a:lstStyle/>
          <a:p>
            <a:pPr algn="ctr"/>
            <a:r>
              <a:rPr lang="zh-CN" altLang="en-US" dirty="0" smtClean="0"/>
              <a:t>近年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" y="1370531"/>
            <a:ext cx="11985263" cy="5166747"/>
          </a:xfrm>
        </p:spPr>
        <p:txBody>
          <a:bodyPr>
            <a:normAutofit lnSpcReduction="10000"/>
          </a:bodyPr>
          <a:lstStyle/>
          <a:p>
            <a:pPr algn="ctr"/>
            <a:endParaRPr lang="en-US" altLang="zh-CN" sz="3600" dirty="0" smtClean="0"/>
          </a:p>
          <a:p>
            <a:pPr algn="ctr"/>
            <a:r>
              <a:rPr lang="en-US" altLang="zh-CN" sz="3600" dirty="0" smtClean="0"/>
              <a:t>2010</a:t>
            </a:r>
            <a:r>
              <a:rPr lang="zh-CN" altLang="en-US" sz="3600" dirty="0" smtClean="0"/>
              <a:t>年</a:t>
            </a:r>
            <a:endParaRPr lang="en-US" altLang="zh-CN" sz="3600" dirty="0" smtClean="0"/>
          </a:p>
          <a:p>
            <a:pPr algn="ctr"/>
            <a:r>
              <a:rPr lang="en-US" altLang="zh-CN" sz="3600" dirty="0" smtClean="0"/>
              <a:t>2013</a:t>
            </a:r>
            <a:r>
              <a:rPr lang="zh-CN" altLang="en-US" sz="3600" dirty="0" smtClean="0"/>
              <a:t>年</a:t>
            </a:r>
            <a:endParaRPr lang="en-US" altLang="zh-CN" sz="3600" dirty="0" smtClean="0"/>
          </a:p>
          <a:p>
            <a:pPr algn="ctr"/>
            <a:r>
              <a:rPr lang="en-US" altLang="zh-CN" sz="3600" dirty="0" smtClean="0"/>
              <a:t>2015</a:t>
            </a:r>
            <a:r>
              <a:rPr lang="zh-CN" altLang="en-US" sz="3600" dirty="0" smtClean="0"/>
              <a:t>年</a:t>
            </a:r>
            <a:endParaRPr lang="en-US" altLang="zh-CN" sz="3600" dirty="0" smtClean="0"/>
          </a:p>
          <a:p>
            <a:pPr marL="0" indent="0" algn="ctr">
              <a:buNone/>
            </a:pPr>
            <a:endParaRPr lang="en-US" altLang="zh-CN" sz="2600" dirty="0" smtClean="0"/>
          </a:p>
          <a:p>
            <a:pPr marL="0" indent="0" algn="ctr">
              <a:buNone/>
            </a:pPr>
            <a:r>
              <a:rPr lang="zh-CN" altLang="en-US" sz="4300" b="1" u="sng" dirty="0" smtClean="0"/>
              <a:t>五中全会公报</a:t>
            </a:r>
            <a:endParaRPr lang="en-US" altLang="zh-CN" sz="4300" b="1" u="sng" dirty="0" smtClean="0"/>
          </a:p>
          <a:p>
            <a:pPr marL="0" indent="0" algn="ctr">
              <a:buNone/>
            </a:pPr>
            <a:r>
              <a:rPr lang="zh-CN" altLang="en-US" sz="3600" dirty="0" smtClean="0"/>
              <a:t>“全</a:t>
            </a:r>
            <a:r>
              <a:rPr lang="zh-CN" altLang="en-US" sz="3600" dirty="0"/>
              <a:t>会提出：坚持计划生育的基本国策，完善人口发展战略，全面实施一对夫妇</a:t>
            </a:r>
            <a:r>
              <a:rPr lang="zh-CN" altLang="en-US" sz="3600" dirty="0">
                <a:solidFill>
                  <a:srgbClr val="FFFF00"/>
                </a:solidFill>
              </a:rPr>
              <a:t>可生育两个孩子政策</a:t>
            </a:r>
            <a:r>
              <a:rPr lang="zh-CN" altLang="en-US" sz="3600" dirty="0"/>
              <a:t>，积极开展应对人口</a:t>
            </a:r>
            <a:r>
              <a:rPr lang="zh-CN" altLang="en-US" sz="3600" dirty="0">
                <a:solidFill>
                  <a:srgbClr val="FFFF00"/>
                </a:solidFill>
              </a:rPr>
              <a:t>老龄化</a:t>
            </a:r>
            <a:r>
              <a:rPr lang="zh-CN" altLang="en-US" sz="3600" dirty="0"/>
              <a:t>行动</a:t>
            </a:r>
            <a:r>
              <a:rPr lang="zh-CN" altLang="en-US" sz="3600" dirty="0" smtClean="0"/>
              <a:t>。”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41862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除</a:t>
            </a:r>
            <a:r>
              <a:rPr lang="zh-CN" altLang="en-US" dirty="0" smtClean="0"/>
              <a:t>了</a:t>
            </a:r>
            <a:r>
              <a:rPr lang="zh-CN" altLang="en-US" dirty="0"/>
              <a:t>一胎</a:t>
            </a:r>
            <a:r>
              <a:rPr lang="zh-CN" altLang="en-US" dirty="0" smtClean="0"/>
              <a:t>制以外</a:t>
            </a:r>
            <a:r>
              <a:rPr lang="zh-CN" altLang="en-US" dirty="0" smtClean="0"/>
              <a:t>导</a:t>
            </a:r>
            <a:r>
              <a:rPr lang="zh-CN" altLang="en-US" dirty="0" smtClean="0"/>
              <a:t>致贩卖人口的原因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dirty="0"/>
              <a:t>性别歧</a:t>
            </a:r>
            <a:r>
              <a:rPr lang="zh-CN" altLang="en-US" dirty="0" smtClean="0"/>
              <a:t>视</a:t>
            </a:r>
            <a:endParaRPr lang="en-US" altLang="zh-CN" dirty="0" smtClean="0"/>
          </a:p>
          <a:p>
            <a:pPr algn="ctr"/>
            <a:r>
              <a:rPr lang="zh-CN" altLang="en-US" dirty="0"/>
              <a:t>经济发展不平</a:t>
            </a:r>
            <a:r>
              <a:rPr lang="zh-CN" altLang="en-US" dirty="0" smtClean="0"/>
              <a:t>衡</a:t>
            </a:r>
            <a:endParaRPr lang="en-US" altLang="zh-CN" dirty="0"/>
          </a:p>
          <a:p>
            <a:pPr algn="ctr"/>
            <a:r>
              <a:rPr lang="zh-CN" altLang="en-US" dirty="0" smtClean="0"/>
              <a:t>政府腐败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邻</a:t>
            </a:r>
            <a:r>
              <a:rPr lang="zh-CN" altLang="en-US" dirty="0"/>
              <a:t>国国内不稳</a:t>
            </a:r>
            <a:r>
              <a:rPr lang="zh-CN" altLang="en-US" dirty="0" smtClean="0"/>
              <a:t>定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邻</a:t>
            </a:r>
            <a:r>
              <a:rPr lang="zh-CN" altLang="en-US" dirty="0"/>
              <a:t>国和中国合作方面存在一些问</a:t>
            </a:r>
            <a:r>
              <a:rPr lang="zh-CN" altLang="en-US" dirty="0" smtClean="0"/>
              <a:t>题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国家对</a:t>
            </a:r>
            <a:r>
              <a:rPr lang="zh-CN" altLang="en-US" dirty="0"/>
              <a:t>于保护女</a:t>
            </a:r>
            <a:r>
              <a:rPr lang="zh-CN" altLang="en-US" dirty="0" smtClean="0"/>
              <a:t>权的法律不完善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 smtClean="0"/>
              <a:t>建议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4400" dirty="0"/>
              <a:t>打</a:t>
            </a:r>
            <a:r>
              <a:rPr lang="zh-CN" altLang="en-US" sz="4400" dirty="0" smtClean="0"/>
              <a:t>击犯罪集团，加</a:t>
            </a:r>
            <a:r>
              <a:rPr lang="zh-CN" altLang="en-US" sz="4400" dirty="0"/>
              <a:t>强法</a:t>
            </a:r>
            <a:r>
              <a:rPr lang="zh-CN" altLang="en-US" sz="4400" dirty="0" smtClean="0"/>
              <a:t>律</a:t>
            </a:r>
            <a:endParaRPr lang="en-US" altLang="zh-CN" sz="4400" dirty="0" smtClean="0"/>
          </a:p>
          <a:p>
            <a:pPr algn="ctr"/>
            <a:r>
              <a:rPr lang="zh-CN" altLang="en-US" sz="4400" dirty="0"/>
              <a:t>跟邻国的合作</a:t>
            </a:r>
            <a:endParaRPr lang="en-US" altLang="zh-CN" sz="4400" dirty="0"/>
          </a:p>
          <a:p>
            <a:pPr algn="ctr"/>
            <a:r>
              <a:rPr lang="zh-CN" altLang="en-US" sz="4400" dirty="0" smtClean="0"/>
              <a:t>资金方面</a:t>
            </a:r>
            <a:endParaRPr lang="en-US" altLang="zh-CN" sz="44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结束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报告到此结束</a:t>
            </a:r>
            <a:endParaRPr lang="en-US" altLang="zh-CN" sz="4400" dirty="0" smtClean="0"/>
          </a:p>
          <a:p>
            <a:pPr algn="ctr"/>
            <a:r>
              <a:rPr lang="zh-CN" altLang="en-US" sz="4400" dirty="0"/>
              <a:t>欢</a:t>
            </a:r>
            <a:r>
              <a:rPr lang="zh-CN" altLang="en-US" sz="4400" dirty="0" smtClean="0"/>
              <a:t>迎大家提问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21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709</TotalTime>
  <Words>221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宋体</vt:lpstr>
      <vt:lpstr>Arial</vt:lpstr>
      <vt:lpstr>Trebuchet MS</vt:lpstr>
      <vt:lpstr>Berlin</vt:lpstr>
      <vt:lpstr>中国贩卖人口问题</vt:lpstr>
      <vt:lpstr>内容</vt:lpstr>
      <vt:lpstr>PowerPoint Presentation</vt:lpstr>
      <vt:lpstr>PowerPoint Presentation</vt:lpstr>
      <vt:lpstr>近年</vt:lpstr>
      <vt:lpstr>除了一胎制以外导致贩卖人口的原因</vt:lpstr>
      <vt:lpstr>建议</vt:lpstr>
      <vt:lpstr>结束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中国贩卖人口问题</dc:title>
  <dc:creator>Thomas Trezek</dc:creator>
  <cp:lastModifiedBy>Thomas Trezek</cp:lastModifiedBy>
  <cp:revision>26</cp:revision>
  <dcterms:created xsi:type="dcterms:W3CDTF">2015-12-07T19:32:52Z</dcterms:created>
  <dcterms:modified xsi:type="dcterms:W3CDTF">2015-12-10T22:05:52Z</dcterms:modified>
</cp:coreProperties>
</file>