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DE"/>
    <a:srgbClr val="BCFBFE"/>
    <a:srgbClr val="48F4FF"/>
    <a:srgbClr val="E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6720-A4A0-4138-8FC5-9030E922B88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81627-1E12-4C87-AE42-07400E4E2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81627-1E12-4C87-AE42-07400E4E2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6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61" y="685800"/>
            <a:ext cx="11556123" cy="320040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论云计算之利弊及其发展前景</a:t>
            </a:r>
            <a:endParaRPr lang="en-US" sz="66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tx1"/>
                </a:solidFill>
              </a:rPr>
              <a:t>柯为</a:t>
            </a:r>
          </a:p>
          <a:p>
            <a:endParaRPr lang="zh-CN" alt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32766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4"/>
          <a:stretch/>
        </p:blipFill>
        <p:spPr>
          <a:xfrm>
            <a:off x="3247039" y="488950"/>
            <a:ext cx="2756776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0"/>
            <a:ext cx="3378200" cy="33782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276600"/>
            <a:ext cx="6011479" cy="3005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62" y="3428015"/>
            <a:ext cx="5880538" cy="2352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t="33889"/>
          <a:stretch/>
        </p:blipFill>
        <p:spPr>
          <a:xfrm>
            <a:off x="7835462" y="4225159"/>
            <a:ext cx="4356538" cy="1555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/>
          <a:stretch/>
        </p:blipFill>
        <p:spPr>
          <a:xfrm>
            <a:off x="6003815" y="436836"/>
            <a:ext cx="333927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6" y="2514599"/>
            <a:ext cx="9259614" cy="5208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1" y="162384"/>
            <a:ext cx="8928541" cy="357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35281"/>
          <a:stretch/>
        </p:blipFill>
        <p:spPr>
          <a:xfrm>
            <a:off x="2730500" y="1422400"/>
            <a:ext cx="6527801" cy="23114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735286" y="4121915"/>
            <a:ext cx="2197100" cy="1993900"/>
          </a:xfrm>
          <a:prstGeom prst="heart">
            <a:avLst/>
          </a:prstGeom>
          <a:solidFill>
            <a:srgbClr val="FF75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9258301" y="1422400"/>
            <a:ext cx="2197100" cy="1993900"/>
          </a:xfrm>
          <a:prstGeom prst="heart">
            <a:avLst/>
          </a:prstGeom>
          <a:solidFill>
            <a:srgbClr val="FF75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云计算安全吗？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91" y="2707488"/>
            <a:ext cx="5833242" cy="3955667"/>
          </a:xfrm>
        </p:spPr>
      </p:pic>
      <p:sp>
        <p:nvSpPr>
          <p:cNvPr id="10" name="Oval Callout 9"/>
          <p:cNvSpPr/>
          <p:nvPr/>
        </p:nvSpPr>
        <p:spPr>
          <a:xfrm>
            <a:off x="7677807" y="1720292"/>
            <a:ext cx="2002221" cy="1781504"/>
          </a:xfrm>
          <a:prstGeom prst="wedgeEllipseCallout">
            <a:avLst/>
          </a:prstGeom>
          <a:solidFill>
            <a:srgbClr val="B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7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注意黑客！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46" y="2667000"/>
            <a:ext cx="5554133" cy="3124200"/>
          </a:xfrm>
        </p:spPr>
      </p:pic>
    </p:spTree>
    <p:extLst>
      <p:ext uri="{BB962C8B-B14F-4D97-AF65-F5344CB8AC3E}">
        <p14:creationId xmlns:p14="http://schemas.microsoft.com/office/powerpoint/2010/main" val="13519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81" y="224642"/>
            <a:ext cx="7556261" cy="6383739"/>
          </a:xfrm>
        </p:spPr>
      </p:pic>
      <p:sp>
        <p:nvSpPr>
          <p:cNvPr id="5" name="TextBox 4"/>
          <p:cNvSpPr txBox="1"/>
          <p:nvPr/>
        </p:nvSpPr>
        <p:spPr>
          <a:xfrm>
            <a:off x="2743200" y="441434"/>
            <a:ext cx="6936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云计算服务市场占有率</a:t>
            </a:r>
          </a:p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2014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年四季）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9683" y="2522482"/>
            <a:ext cx="1497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亚马逊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632" y="3124242"/>
            <a:ext cx="10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微软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4632" y="3728726"/>
            <a:ext cx="10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chemeClr val="bg1"/>
                </a:solidFill>
              </a:rPr>
              <a:t>IBM</a:t>
            </a:r>
            <a:endParaRPr lang="zh-CN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631" y="4333210"/>
            <a:ext cx="10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谷歌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1236" y="4968498"/>
            <a:ext cx="195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Salesforce</a:t>
            </a:r>
            <a:endParaRPr lang="zh-CN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549462"/>
            <a:ext cx="362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来源：</a:t>
            </a:r>
            <a:r>
              <a:rPr lang="en-US" altLang="zh-CN" sz="2000" dirty="0" smtClean="0">
                <a:solidFill>
                  <a:schemeClr val="bg1"/>
                </a:solidFill>
              </a:rPr>
              <a:t>Synergy</a:t>
            </a:r>
            <a:r>
              <a:rPr lang="zh-CN" altLang="en-US" sz="2000" dirty="0" smtClean="0">
                <a:solidFill>
                  <a:schemeClr val="bg1"/>
                </a:solidFill>
              </a:rPr>
              <a:t>研究组织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7969" y="4797315"/>
            <a:ext cx="27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 smtClean="0">
                <a:solidFill>
                  <a:schemeClr val="bg1"/>
                </a:solidFill>
              </a:rPr>
              <a:t>2014</a:t>
            </a:r>
            <a:r>
              <a:rPr lang="zh-CN" altLang="en-US" sz="2300" dirty="0" smtClean="0">
                <a:solidFill>
                  <a:schemeClr val="bg1"/>
                </a:solidFill>
              </a:rPr>
              <a:t>年收入增长率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/>
            </a:r>
            <a:b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</a:br>
            <a:r>
              <a:rPr lang="zh-CN" altLang="en-US" sz="6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谢谢各位！</a:t>
            </a:r>
            <a:r>
              <a:rPr lang="zh-CN" altLang="en-US" sz="66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/>
            </a:r>
            <a:br>
              <a:rPr lang="zh-CN" altLang="en-US" sz="66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348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1250</TotalTime>
  <Words>41</Words>
  <Application>Microsoft Macintosh PowerPoint</Application>
  <PresentationFormat>Widescreen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宋体</vt:lpstr>
      <vt:lpstr>Mesh</vt:lpstr>
      <vt:lpstr>论云计算之利弊及其发展前景</vt:lpstr>
      <vt:lpstr>PowerPoint Presentation</vt:lpstr>
      <vt:lpstr>PowerPoint Presentation</vt:lpstr>
      <vt:lpstr>PowerPoint Presentation</vt:lpstr>
      <vt:lpstr>云计算安全吗？</vt:lpstr>
      <vt:lpstr>注意黑客！</vt:lpstr>
      <vt:lpstr>PowerPoint Presentation</vt:lpstr>
      <vt:lpstr> 谢谢各位！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论云计算之利弊及其发展前景</dc:title>
  <dc:creator>Kyle Weaver</dc:creator>
  <cp:lastModifiedBy>Kyle Weaver</cp:lastModifiedBy>
  <cp:revision>14</cp:revision>
  <dcterms:created xsi:type="dcterms:W3CDTF">2015-12-06T17:45:11Z</dcterms:created>
  <dcterms:modified xsi:type="dcterms:W3CDTF">2015-12-10T16:58:55Z</dcterms:modified>
</cp:coreProperties>
</file>